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6"/>
  </p:notesMasterIdLst>
  <p:sldIdLst>
    <p:sldId id="256" r:id="rId2"/>
    <p:sldId id="257" r:id="rId3"/>
    <p:sldId id="315" r:id="rId4"/>
    <p:sldId id="258" r:id="rId5"/>
    <p:sldId id="312" r:id="rId6"/>
    <p:sldId id="260" r:id="rId7"/>
    <p:sldId id="280" r:id="rId8"/>
    <p:sldId id="263" r:id="rId9"/>
    <p:sldId id="262" r:id="rId10"/>
    <p:sldId id="269" r:id="rId11"/>
    <p:sldId id="314" r:id="rId12"/>
    <p:sldId id="288" r:id="rId13"/>
    <p:sldId id="316" r:id="rId14"/>
    <p:sldId id="289" r:id="rId15"/>
  </p:sldIdLst>
  <p:sldSz cx="9144000" cy="5143500" type="screen16x9"/>
  <p:notesSz cx="6858000" cy="9144000"/>
  <p:embeddedFontLst>
    <p:embeddedFont>
      <p:font typeface="Aptos Narrow" panose="020B0004020202020204" pitchFamily="34" charset="0"/>
      <p:regular r:id="rId17"/>
      <p:bold r:id="rId18"/>
    </p:embeddedFont>
    <p:embeddedFont>
      <p:font typeface="Fjalla One" panose="02000506040000020004" pitchFamily="2" charset="0"/>
      <p:regular r:id="rId19"/>
    </p:embeddedFont>
    <p:embeddedFont>
      <p:font typeface="Karla" pitchFamily="2" charset="0"/>
      <p:regular r:id="rId20"/>
      <p:bold r:id="rId21"/>
      <p:italic r:id="rId22"/>
      <p:boldItalic r:id="rId23"/>
    </p:embeddedFont>
    <p:embeddedFont>
      <p:font typeface="Nunito Light" pitchFamily="2" charset="0"/>
      <p:regular r:id="rId24"/>
      <p:italic r:id="rId25"/>
    </p:embeddedFont>
    <p:embeddedFont>
      <p:font typeface="Roboto Condensed Light" panose="02000000000000000000" pitchFamily="2" charset="0"/>
      <p:regular r:id="rId26"/>
      <p: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07D"/>
    <a:srgbClr val="D2A000"/>
    <a:srgbClr val="B48900"/>
    <a:srgbClr val="FABE00"/>
    <a:srgbClr val="FFE9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7B089F8-AA98-403C-B58A-3CBEE5BA8FD5}">
  <a:tblStyle styleId="{F7B089F8-AA98-403C-B58A-3CBEE5BA8FD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3447" autoAdjust="0"/>
  </p:normalViewPr>
  <p:slideViewPr>
    <p:cSldViewPr snapToGrid="0">
      <p:cViewPr varScale="1">
        <p:scale>
          <a:sx n="94" d="100"/>
          <a:sy n="94" d="100"/>
        </p:scale>
        <p:origin x="69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5"/>
        <p:cNvGrpSpPr/>
        <p:nvPr/>
      </p:nvGrpSpPr>
      <p:grpSpPr>
        <a:xfrm>
          <a:off x="0" y="0"/>
          <a:ext cx="0" cy="0"/>
          <a:chOff x="0" y="0"/>
          <a:chExt cx="0" cy="0"/>
        </a:xfrm>
      </p:grpSpPr>
      <p:sp>
        <p:nvSpPr>
          <p:cNvPr id="2686" name="Google Shape;268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7" name="Google Shape;268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4"/>
        <p:cNvGrpSpPr/>
        <p:nvPr/>
      </p:nvGrpSpPr>
      <p:grpSpPr>
        <a:xfrm>
          <a:off x="0" y="0"/>
          <a:ext cx="0" cy="0"/>
          <a:chOff x="0" y="0"/>
          <a:chExt cx="0" cy="0"/>
        </a:xfrm>
      </p:grpSpPr>
      <p:sp>
        <p:nvSpPr>
          <p:cNvPr id="4725" name="Google Shape;4725;gf2f9bf8897_0_2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6" name="Google Shape;4726;gf2f9bf8897_0_2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4">
          <a:extLst>
            <a:ext uri="{FF2B5EF4-FFF2-40B4-BE49-F238E27FC236}">
              <a16:creationId xmlns:a16="http://schemas.microsoft.com/office/drawing/2014/main" id="{BCD15FFC-BFC1-C33D-7D16-C29F540E461E}"/>
            </a:ext>
          </a:extLst>
        </p:cNvPr>
        <p:cNvGrpSpPr/>
        <p:nvPr/>
      </p:nvGrpSpPr>
      <p:grpSpPr>
        <a:xfrm>
          <a:off x="0" y="0"/>
          <a:ext cx="0" cy="0"/>
          <a:chOff x="0" y="0"/>
          <a:chExt cx="0" cy="0"/>
        </a:xfrm>
      </p:grpSpPr>
      <p:sp>
        <p:nvSpPr>
          <p:cNvPr id="4725" name="Google Shape;4725;gf2f9bf8897_0_2662:notes">
            <a:extLst>
              <a:ext uri="{FF2B5EF4-FFF2-40B4-BE49-F238E27FC236}">
                <a16:creationId xmlns:a16="http://schemas.microsoft.com/office/drawing/2014/main" id="{E6782024-1895-90B8-55CA-9A7BA99CA3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6" name="Google Shape;4726;gf2f9bf8897_0_2662:notes">
            <a:extLst>
              <a:ext uri="{FF2B5EF4-FFF2-40B4-BE49-F238E27FC236}">
                <a16:creationId xmlns:a16="http://schemas.microsoft.com/office/drawing/2014/main" id="{64A5D2DF-15C3-2099-5E41-A0EA727A82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50623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2"/>
        <p:cNvGrpSpPr/>
        <p:nvPr/>
      </p:nvGrpSpPr>
      <p:grpSpPr>
        <a:xfrm>
          <a:off x="0" y="0"/>
          <a:ext cx="0" cy="0"/>
          <a:chOff x="0" y="0"/>
          <a:chExt cx="0" cy="0"/>
        </a:xfrm>
      </p:grpSpPr>
      <p:sp>
        <p:nvSpPr>
          <p:cNvPr id="4763" name="Google Shape;4763;gf2f9bf8897_0_2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4" name="Google Shape;4764;gf2f9bf8897_0_2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4"/>
        <p:cNvGrpSpPr/>
        <p:nvPr/>
      </p:nvGrpSpPr>
      <p:grpSpPr>
        <a:xfrm>
          <a:off x="0" y="0"/>
          <a:ext cx="0" cy="0"/>
          <a:chOff x="0" y="0"/>
          <a:chExt cx="0" cy="0"/>
        </a:xfrm>
      </p:grpSpPr>
      <p:sp>
        <p:nvSpPr>
          <p:cNvPr id="2765" name="Google Shape;2765;gf120d6c470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6" name="Google Shape;2766;gf120d6c47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5"/>
        <p:cNvGrpSpPr/>
        <p:nvPr/>
      </p:nvGrpSpPr>
      <p:grpSpPr>
        <a:xfrm>
          <a:off x="0" y="0"/>
          <a:ext cx="0" cy="0"/>
          <a:chOff x="0" y="0"/>
          <a:chExt cx="0" cy="0"/>
        </a:xfrm>
      </p:grpSpPr>
      <p:sp>
        <p:nvSpPr>
          <p:cNvPr id="2936" name="Google Shape;2936;gf4d6b02a69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7" name="Google Shape;2937;gf4d6b02a69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0"/>
        <p:cNvGrpSpPr/>
        <p:nvPr/>
      </p:nvGrpSpPr>
      <p:grpSpPr>
        <a:xfrm>
          <a:off x="0" y="0"/>
          <a:ext cx="0" cy="0"/>
          <a:chOff x="0" y="0"/>
          <a:chExt cx="0" cy="0"/>
        </a:xfrm>
      </p:grpSpPr>
      <p:sp>
        <p:nvSpPr>
          <p:cNvPr id="3151" name="Google Shape;3151;gf120d6c470_0_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2" name="Google Shape;3152;gf120d6c470_0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6"/>
        <p:cNvGrpSpPr/>
        <p:nvPr/>
      </p:nvGrpSpPr>
      <p:grpSpPr>
        <a:xfrm>
          <a:off x="0" y="0"/>
          <a:ext cx="0" cy="0"/>
          <a:chOff x="0" y="0"/>
          <a:chExt cx="0" cy="0"/>
        </a:xfrm>
      </p:grpSpPr>
      <p:sp>
        <p:nvSpPr>
          <p:cNvPr id="4207" name="Google Shape;4207;gf2f9bf8897_0_2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8" name="Google Shape;4208;gf2f9bf8897_0_2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2"/>
        <p:cNvGrpSpPr/>
        <p:nvPr/>
      </p:nvGrpSpPr>
      <p:grpSpPr>
        <a:xfrm>
          <a:off x="0" y="0"/>
          <a:ext cx="0" cy="0"/>
          <a:chOff x="0" y="0"/>
          <a:chExt cx="0" cy="0"/>
        </a:xfrm>
      </p:grpSpPr>
      <p:sp>
        <p:nvSpPr>
          <p:cNvPr id="3503" name="Google Shape;3503;gf2f9bf8897_0_2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4" name="Google Shape;3504;gf2f9bf8897_0_2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7"/>
        <p:cNvGrpSpPr/>
        <p:nvPr/>
      </p:nvGrpSpPr>
      <p:grpSpPr>
        <a:xfrm>
          <a:off x="0" y="0"/>
          <a:ext cx="0" cy="0"/>
          <a:chOff x="0" y="0"/>
          <a:chExt cx="0" cy="0"/>
        </a:xfrm>
      </p:grpSpPr>
      <p:sp>
        <p:nvSpPr>
          <p:cNvPr id="3338" name="Google Shape;3338;gf120d6c470_0_7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9" name="Google Shape;3339;gf120d6c470_0_7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5"/>
        <p:cNvGrpSpPr/>
        <p:nvPr/>
      </p:nvGrpSpPr>
      <p:grpSpPr>
        <a:xfrm>
          <a:off x="0" y="0"/>
          <a:ext cx="0" cy="0"/>
          <a:chOff x="0" y="0"/>
          <a:chExt cx="0" cy="0"/>
        </a:xfrm>
      </p:grpSpPr>
      <p:sp>
        <p:nvSpPr>
          <p:cNvPr id="3786" name="Google Shape;3786;gf2f9bf8897_0_20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7" name="Google Shape;3787;gf2f9bf8897_0_20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7"/>
        <p:cNvGrpSpPr/>
        <p:nvPr/>
      </p:nvGrpSpPr>
      <p:grpSpPr>
        <a:xfrm>
          <a:off x="0" y="0"/>
          <a:ext cx="0" cy="0"/>
          <a:chOff x="0" y="0"/>
          <a:chExt cx="0" cy="0"/>
        </a:xfrm>
      </p:grpSpPr>
      <p:sp>
        <p:nvSpPr>
          <p:cNvPr id="3828" name="Google Shape;3828;gf2f9bf8897_0_2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9" name="Google Shape;3829;gf2f9bf8897_0_2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0" name="Google Shape;10;p2"/>
          <p:cNvSpPr txBox="1">
            <a:spLocks noGrp="1"/>
          </p:cNvSpPr>
          <p:nvPr>
            <p:ph type="ctrTitle"/>
          </p:nvPr>
        </p:nvSpPr>
        <p:spPr>
          <a:xfrm>
            <a:off x="1669800" y="2400300"/>
            <a:ext cx="5804400" cy="1792800"/>
          </a:xfrm>
          <a:prstGeom prst="rect">
            <a:avLst/>
          </a:prstGeom>
        </p:spPr>
        <p:txBody>
          <a:bodyPr spcFirstLastPara="1" wrap="square" lIns="91425" tIns="91425" rIns="91425" bIns="91425" anchor="t" anchorCtr="0">
            <a:noAutofit/>
          </a:bodyPr>
          <a:lstStyle>
            <a:lvl1pPr lvl="0" algn="ctr">
              <a:lnSpc>
                <a:spcPct val="85000"/>
              </a:lnSpc>
              <a:spcBef>
                <a:spcPts val="0"/>
              </a:spcBef>
              <a:spcAft>
                <a:spcPts val="0"/>
              </a:spcAft>
              <a:buSzPts val="5200"/>
              <a:buNone/>
              <a:defRPr sz="6000">
                <a:solidFill>
                  <a:schemeClr val="accent2"/>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392500" y="41047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267" y="9"/>
            <a:ext cx="9126254" cy="199793"/>
            <a:chOff x="8267" y="9"/>
            <a:chExt cx="9126254" cy="199793"/>
          </a:xfrm>
        </p:grpSpPr>
        <p:sp>
          <p:nvSpPr>
            <p:cNvPr id="13" name="Google Shape;13;p2"/>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2"/>
          <p:cNvGrpSpPr/>
          <p:nvPr/>
        </p:nvGrpSpPr>
        <p:grpSpPr>
          <a:xfrm>
            <a:off x="8267" y="4943709"/>
            <a:ext cx="9126254" cy="199793"/>
            <a:chOff x="8267" y="9"/>
            <a:chExt cx="9126254" cy="199793"/>
          </a:xfrm>
        </p:grpSpPr>
        <p:sp>
          <p:nvSpPr>
            <p:cNvPr id="59" name="Google Shape;59;p2"/>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1366"/>
        <p:cNvGrpSpPr/>
        <p:nvPr/>
      </p:nvGrpSpPr>
      <p:grpSpPr>
        <a:xfrm>
          <a:off x="0" y="0"/>
          <a:ext cx="0" cy="0"/>
          <a:chOff x="0" y="0"/>
          <a:chExt cx="0" cy="0"/>
        </a:xfrm>
      </p:grpSpPr>
      <p:pic>
        <p:nvPicPr>
          <p:cNvPr id="1367" name="Google Shape;1367;p17"/>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368" name="Google Shape;1368;p17"/>
          <p:cNvSpPr txBox="1">
            <a:spLocks noGrp="1"/>
          </p:cNvSpPr>
          <p:nvPr>
            <p:ph type="title"/>
          </p:nvPr>
        </p:nvSpPr>
        <p:spPr>
          <a:xfrm>
            <a:off x="998050" y="940825"/>
            <a:ext cx="2745000" cy="22491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69" name="Google Shape;1369;p17"/>
          <p:cNvSpPr txBox="1">
            <a:spLocks noGrp="1"/>
          </p:cNvSpPr>
          <p:nvPr>
            <p:ph type="subTitle" idx="1"/>
          </p:nvPr>
        </p:nvSpPr>
        <p:spPr>
          <a:xfrm>
            <a:off x="998050" y="3315200"/>
            <a:ext cx="3012900" cy="96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370" name="Google Shape;1370;p17"/>
          <p:cNvGrpSpPr/>
          <p:nvPr/>
        </p:nvGrpSpPr>
        <p:grpSpPr>
          <a:xfrm>
            <a:off x="8267" y="9"/>
            <a:ext cx="9126254" cy="199793"/>
            <a:chOff x="8267" y="9"/>
            <a:chExt cx="9126254" cy="199793"/>
          </a:xfrm>
        </p:grpSpPr>
        <p:sp>
          <p:nvSpPr>
            <p:cNvPr id="1371" name="Google Shape;1371;p1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17"/>
          <p:cNvGrpSpPr/>
          <p:nvPr/>
        </p:nvGrpSpPr>
        <p:grpSpPr>
          <a:xfrm>
            <a:off x="8267" y="4943709"/>
            <a:ext cx="9126254" cy="199793"/>
            <a:chOff x="8267" y="9"/>
            <a:chExt cx="9126254" cy="199793"/>
          </a:xfrm>
        </p:grpSpPr>
        <p:sp>
          <p:nvSpPr>
            <p:cNvPr id="1417" name="Google Shape;1417;p1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360"/>
        <p:cNvGrpSpPr/>
        <p:nvPr/>
      </p:nvGrpSpPr>
      <p:grpSpPr>
        <a:xfrm>
          <a:off x="0" y="0"/>
          <a:ext cx="0" cy="0"/>
          <a:chOff x="0" y="0"/>
          <a:chExt cx="0" cy="0"/>
        </a:xfrm>
      </p:grpSpPr>
      <p:pic>
        <p:nvPicPr>
          <p:cNvPr id="2361" name="Google Shape;2361;p27"/>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362" name="Google Shape;2362;p27"/>
          <p:cNvSpPr txBox="1">
            <a:spLocks noGrp="1"/>
          </p:cNvSpPr>
          <p:nvPr>
            <p:ph type="ctrTitle"/>
          </p:nvPr>
        </p:nvSpPr>
        <p:spPr>
          <a:xfrm>
            <a:off x="1058350" y="670875"/>
            <a:ext cx="4284000" cy="10728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363" name="Google Shape;2363;p27"/>
          <p:cNvSpPr txBox="1">
            <a:spLocks noGrp="1"/>
          </p:cNvSpPr>
          <p:nvPr>
            <p:ph type="subTitle" idx="1"/>
          </p:nvPr>
        </p:nvSpPr>
        <p:spPr>
          <a:xfrm>
            <a:off x="1205875" y="1780750"/>
            <a:ext cx="4293900" cy="142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2364" name="Google Shape;2364;p27"/>
          <p:cNvGrpSpPr/>
          <p:nvPr/>
        </p:nvGrpSpPr>
        <p:grpSpPr>
          <a:xfrm>
            <a:off x="8267" y="9"/>
            <a:ext cx="9126254" cy="199793"/>
            <a:chOff x="8267" y="9"/>
            <a:chExt cx="9126254" cy="199793"/>
          </a:xfrm>
        </p:grpSpPr>
        <p:sp>
          <p:nvSpPr>
            <p:cNvPr id="2365" name="Google Shape;2365;p2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27"/>
          <p:cNvGrpSpPr/>
          <p:nvPr/>
        </p:nvGrpSpPr>
        <p:grpSpPr>
          <a:xfrm>
            <a:off x="8267" y="4943709"/>
            <a:ext cx="9126254" cy="199793"/>
            <a:chOff x="8267" y="9"/>
            <a:chExt cx="9126254" cy="199793"/>
          </a:xfrm>
        </p:grpSpPr>
        <p:sp>
          <p:nvSpPr>
            <p:cNvPr id="2411" name="Google Shape;2411;p2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457"/>
        <p:cNvGrpSpPr/>
        <p:nvPr/>
      </p:nvGrpSpPr>
      <p:grpSpPr>
        <a:xfrm>
          <a:off x="0" y="0"/>
          <a:ext cx="0" cy="0"/>
          <a:chOff x="0" y="0"/>
          <a:chExt cx="0" cy="0"/>
        </a:xfrm>
      </p:grpSpPr>
      <p:pic>
        <p:nvPicPr>
          <p:cNvPr id="2458" name="Google Shape;2458;p28"/>
          <p:cNvPicPr preferRelativeResize="0"/>
          <p:nvPr/>
        </p:nvPicPr>
        <p:blipFill rotWithShape="1">
          <a:blip r:embed="rId2">
            <a:alphaModFix/>
          </a:blip>
          <a:srcRect t="9657" b="9657"/>
          <a:stretch/>
        </p:blipFill>
        <p:spPr>
          <a:xfrm>
            <a:off x="0" y="0"/>
            <a:ext cx="9143999" cy="5143501"/>
          </a:xfrm>
          <a:prstGeom prst="rect">
            <a:avLst/>
          </a:prstGeom>
          <a:noFill/>
          <a:ln>
            <a:noFill/>
          </a:ln>
        </p:spPr>
      </p:pic>
      <p:grpSp>
        <p:nvGrpSpPr>
          <p:cNvPr id="2459" name="Google Shape;2459;p28"/>
          <p:cNvGrpSpPr/>
          <p:nvPr/>
        </p:nvGrpSpPr>
        <p:grpSpPr>
          <a:xfrm>
            <a:off x="8267" y="9"/>
            <a:ext cx="9126254" cy="199793"/>
            <a:chOff x="8267" y="9"/>
            <a:chExt cx="9126254" cy="199793"/>
          </a:xfrm>
        </p:grpSpPr>
        <p:sp>
          <p:nvSpPr>
            <p:cNvPr id="2460" name="Google Shape;2460;p2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28"/>
          <p:cNvGrpSpPr/>
          <p:nvPr/>
        </p:nvGrpSpPr>
        <p:grpSpPr>
          <a:xfrm>
            <a:off x="8267" y="4943709"/>
            <a:ext cx="9126254" cy="199793"/>
            <a:chOff x="8267" y="9"/>
            <a:chExt cx="9126254" cy="199793"/>
          </a:xfrm>
        </p:grpSpPr>
        <p:sp>
          <p:nvSpPr>
            <p:cNvPr id="2506" name="Google Shape;2506;p2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551"/>
        <p:cNvGrpSpPr/>
        <p:nvPr/>
      </p:nvGrpSpPr>
      <p:grpSpPr>
        <a:xfrm>
          <a:off x="0" y="0"/>
          <a:ext cx="0" cy="0"/>
          <a:chOff x="0" y="0"/>
          <a:chExt cx="0" cy="0"/>
        </a:xfrm>
      </p:grpSpPr>
      <p:pic>
        <p:nvPicPr>
          <p:cNvPr id="2552" name="Google Shape;2552;p29"/>
          <p:cNvPicPr preferRelativeResize="0"/>
          <p:nvPr/>
        </p:nvPicPr>
        <p:blipFill rotWithShape="1">
          <a:blip r:embed="rId2">
            <a:alphaModFix/>
          </a:blip>
          <a:srcRect t="9657" b="9657"/>
          <a:stretch/>
        </p:blipFill>
        <p:spPr>
          <a:xfrm>
            <a:off x="0" y="0"/>
            <a:ext cx="9143999" cy="5143501"/>
          </a:xfrm>
          <a:prstGeom prst="rect">
            <a:avLst/>
          </a:prstGeom>
          <a:noFill/>
          <a:ln>
            <a:noFill/>
          </a:ln>
        </p:spPr>
      </p:pic>
      <p:grpSp>
        <p:nvGrpSpPr>
          <p:cNvPr id="2553" name="Google Shape;2553;p29"/>
          <p:cNvGrpSpPr/>
          <p:nvPr/>
        </p:nvGrpSpPr>
        <p:grpSpPr>
          <a:xfrm>
            <a:off x="8267" y="9"/>
            <a:ext cx="9126254" cy="199793"/>
            <a:chOff x="8267" y="9"/>
            <a:chExt cx="9126254" cy="199793"/>
          </a:xfrm>
        </p:grpSpPr>
        <p:sp>
          <p:nvSpPr>
            <p:cNvPr id="2554" name="Google Shape;2554;p2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29"/>
          <p:cNvGrpSpPr/>
          <p:nvPr/>
        </p:nvGrpSpPr>
        <p:grpSpPr>
          <a:xfrm>
            <a:off x="8267" y="4943709"/>
            <a:ext cx="9126254" cy="199793"/>
            <a:chOff x="8267" y="9"/>
            <a:chExt cx="9126254" cy="199793"/>
          </a:xfrm>
        </p:grpSpPr>
        <p:sp>
          <p:nvSpPr>
            <p:cNvPr id="2600" name="Google Shape;2600;p2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5" name="Google Shape;2645;p29"/>
          <p:cNvGrpSpPr/>
          <p:nvPr/>
        </p:nvGrpSpPr>
        <p:grpSpPr>
          <a:xfrm>
            <a:off x="7475701" y="573606"/>
            <a:ext cx="1287923" cy="2250895"/>
            <a:chOff x="6770300" y="2407915"/>
            <a:chExt cx="1576984" cy="2756085"/>
          </a:xfrm>
        </p:grpSpPr>
        <p:sp>
          <p:nvSpPr>
            <p:cNvPr id="2646" name="Google Shape;2646;p29"/>
            <p:cNvSpPr/>
            <p:nvPr/>
          </p:nvSpPr>
          <p:spPr>
            <a:xfrm>
              <a:off x="6770300" y="4078975"/>
              <a:ext cx="1179300" cy="1085025"/>
            </a:xfrm>
            <a:custGeom>
              <a:avLst/>
              <a:gdLst/>
              <a:ahLst/>
              <a:cxnLst/>
              <a:rect l="l" t="t" r="r" b="b"/>
              <a:pathLst>
                <a:path w="47172" h="43401" extrusionOk="0">
                  <a:moveTo>
                    <a:pt x="37880" y="0"/>
                  </a:moveTo>
                  <a:lnTo>
                    <a:pt x="0" y="43401"/>
                  </a:lnTo>
                  <a:lnTo>
                    <a:pt x="5727" y="43401"/>
                  </a:lnTo>
                  <a:lnTo>
                    <a:pt x="12601" y="43026"/>
                  </a:lnTo>
                  <a:lnTo>
                    <a:pt x="47172" y="198"/>
                  </a:lnTo>
                  <a:close/>
                </a:path>
              </a:pathLst>
            </a:custGeom>
            <a:gradFill>
              <a:gsLst>
                <a:gs pos="0">
                  <a:srgbClr val="703030">
                    <a:alpha val="25882"/>
                  </a:srgbClr>
                </a:gs>
                <a:gs pos="100000">
                  <a:srgbClr val="703030">
                    <a:alpha val="0"/>
                  </a:srgbClr>
                </a:gs>
              </a:gsLst>
              <a:lin ang="5400700" scaled="0"/>
            </a:gradFill>
            <a:ln>
              <a:noFill/>
            </a:ln>
          </p:spPr>
        </p:sp>
        <p:grpSp>
          <p:nvGrpSpPr>
            <p:cNvPr id="2647" name="Google Shape;2647;p29"/>
            <p:cNvGrpSpPr/>
            <p:nvPr/>
          </p:nvGrpSpPr>
          <p:grpSpPr>
            <a:xfrm>
              <a:off x="7316377" y="2407915"/>
              <a:ext cx="1030906" cy="1678338"/>
              <a:chOff x="1722650" y="1789375"/>
              <a:chExt cx="881041" cy="1434354"/>
            </a:xfrm>
          </p:grpSpPr>
          <p:sp>
            <p:nvSpPr>
              <p:cNvPr id="2648" name="Google Shape;2648;p29"/>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9"/>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9"/>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1" name="Google Shape;2651;p29"/>
              <p:cNvGrpSpPr/>
              <p:nvPr/>
            </p:nvGrpSpPr>
            <p:grpSpPr>
              <a:xfrm>
                <a:off x="2061837" y="2766171"/>
                <a:ext cx="202099" cy="457558"/>
                <a:chOff x="2061837" y="2766171"/>
                <a:chExt cx="202099" cy="457558"/>
              </a:xfrm>
            </p:grpSpPr>
            <p:sp>
              <p:nvSpPr>
                <p:cNvPr id="2652" name="Google Shape;2652;p29"/>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3" name="Google Shape;2653;p29"/>
                <p:cNvGrpSpPr/>
                <p:nvPr/>
              </p:nvGrpSpPr>
              <p:grpSpPr>
                <a:xfrm>
                  <a:off x="2084885" y="2956722"/>
                  <a:ext cx="156004" cy="245740"/>
                  <a:chOff x="2084885" y="2956722"/>
                  <a:chExt cx="156004" cy="245740"/>
                </a:xfrm>
              </p:grpSpPr>
              <p:sp>
                <p:nvSpPr>
                  <p:cNvPr id="2654" name="Google Shape;2654;p29"/>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9"/>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9"/>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57" name="Google Shape;2657;p29"/>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9"/>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9"/>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9"/>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9"/>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62" name="Google Shape;2662;p29"/>
          <p:cNvGrpSpPr/>
          <p:nvPr/>
        </p:nvGrpSpPr>
        <p:grpSpPr>
          <a:xfrm>
            <a:off x="-121050" y="2702390"/>
            <a:ext cx="1586934" cy="2756085"/>
            <a:chOff x="159075" y="2407915"/>
            <a:chExt cx="1586934" cy="2756085"/>
          </a:xfrm>
        </p:grpSpPr>
        <p:sp>
          <p:nvSpPr>
            <p:cNvPr id="2663" name="Google Shape;2663;p29"/>
            <p:cNvSpPr/>
            <p:nvPr/>
          </p:nvSpPr>
          <p:spPr>
            <a:xfrm>
              <a:off x="159075" y="4084675"/>
              <a:ext cx="1187700" cy="1079325"/>
            </a:xfrm>
            <a:custGeom>
              <a:avLst/>
              <a:gdLst/>
              <a:ahLst/>
              <a:cxnLst/>
              <a:rect l="l" t="t" r="r" b="b"/>
              <a:pathLst>
                <a:path w="47508" h="43173" extrusionOk="0">
                  <a:moveTo>
                    <a:pt x="38171" y="0"/>
                  </a:moveTo>
                  <a:lnTo>
                    <a:pt x="0" y="43173"/>
                  </a:lnTo>
                  <a:lnTo>
                    <a:pt x="5728" y="43173"/>
                  </a:lnTo>
                  <a:lnTo>
                    <a:pt x="12602" y="42798"/>
                  </a:lnTo>
                  <a:lnTo>
                    <a:pt x="47508" y="0"/>
                  </a:lnTo>
                  <a:close/>
                </a:path>
              </a:pathLst>
            </a:custGeom>
            <a:gradFill>
              <a:gsLst>
                <a:gs pos="0">
                  <a:srgbClr val="703030">
                    <a:alpha val="25882"/>
                  </a:srgbClr>
                </a:gs>
                <a:gs pos="100000">
                  <a:srgbClr val="703030">
                    <a:alpha val="0"/>
                  </a:srgbClr>
                </a:gs>
              </a:gsLst>
              <a:lin ang="5400700" scaled="0"/>
            </a:gradFill>
            <a:ln>
              <a:noFill/>
            </a:ln>
          </p:spPr>
        </p:sp>
        <p:grpSp>
          <p:nvGrpSpPr>
            <p:cNvPr id="2664" name="Google Shape;2664;p29"/>
            <p:cNvGrpSpPr/>
            <p:nvPr/>
          </p:nvGrpSpPr>
          <p:grpSpPr>
            <a:xfrm>
              <a:off x="715102" y="2407915"/>
              <a:ext cx="1030906" cy="1678338"/>
              <a:chOff x="1722650" y="1789375"/>
              <a:chExt cx="881041" cy="1434354"/>
            </a:xfrm>
          </p:grpSpPr>
          <p:sp>
            <p:nvSpPr>
              <p:cNvPr id="2665" name="Google Shape;2665;p29"/>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9"/>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9"/>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8" name="Google Shape;2668;p29"/>
              <p:cNvGrpSpPr/>
              <p:nvPr/>
            </p:nvGrpSpPr>
            <p:grpSpPr>
              <a:xfrm>
                <a:off x="2061837" y="2766171"/>
                <a:ext cx="202099" cy="457558"/>
                <a:chOff x="2061837" y="2766171"/>
                <a:chExt cx="202099" cy="457558"/>
              </a:xfrm>
            </p:grpSpPr>
            <p:sp>
              <p:nvSpPr>
                <p:cNvPr id="2669" name="Google Shape;2669;p29"/>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0" name="Google Shape;2670;p29"/>
                <p:cNvGrpSpPr/>
                <p:nvPr/>
              </p:nvGrpSpPr>
              <p:grpSpPr>
                <a:xfrm>
                  <a:off x="2084885" y="2956722"/>
                  <a:ext cx="156004" cy="245740"/>
                  <a:chOff x="2084885" y="2956722"/>
                  <a:chExt cx="156004" cy="245740"/>
                </a:xfrm>
              </p:grpSpPr>
              <p:sp>
                <p:nvSpPr>
                  <p:cNvPr id="2671" name="Google Shape;2671;p29"/>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9"/>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9"/>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74" name="Google Shape;2674;p29"/>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9"/>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9"/>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9"/>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9"/>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1"/>
        <p:cNvGrpSpPr/>
        <p:nvPr/>
      </p:nvGrpSpPr>
      <p:grpSpPr>
        <a:xfrm>
          <a:off x="0" y="0"/>
          <a:ext cx="0" cy="0"/>
          <a:chOff x="0" y="0"/>
          <a:chExt cx="0" cy="0"/>
        </a:xfrm>
      </p:grpSpPr>
      <p:pic>
        <p:nvPicPr>
          <p:cNvPr id="202" name="Google Shape;202;p4"/>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203" name="Google Shape;203;p4"/>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4" name="Google Shape;204;p4"/>
          <p:cNvSpPr txBox="1">
            <a:spLocks noGrp="1"/>
          </p:cNvSpPr>
          <p:nvPr>
            <p:ph type="body" idx="1"/>
          </p:nvPr>
        </p:nvSpPr>
        <p:spPr>
          <a:xfrm>
            <a:off x="720000" y="1221175"/>
            <a:ext cx="7704000" cy="33873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2"/>
              </a:buClr>
              <a:buSzPts val="1200"/>
              <a:buAutoNum type="arabicPeriod"/>
              <a:defRPr sz="1200"/>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grpSp>
        <p:nvGrpSpPr>
          <p:cNvPr id="205" name="Google Shape;205;p4"/>
          <p:cNvGrpSpPr/>
          <p:nvPr/>
        </p:nvGrpSpPr>
        <p:grpSpPr>
          <a:xfrm>
            <a:off x="8267" y="9"/>
            <a:ext cx="9126254" cy="199793"/>
            <a:chOff x="8267" y="9"/>
            <a:chExt cx="9126254" cy="199793"/>
          </a:xfrm>
        </p:grpSpPr>
        <p:sp>
          <p:nvSpPr>
            <p:cNvPr id="206" name="Google Shape;206;p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4"/>
          <p:cNvGrpSpPr/>
          <p:nvPr/>
        </p:nvGrpSpPr>
        <p:grpSpPr>
          <a:xfrm>
            <a:off x="8267" y="4943709"/>
            <a:ext cx="9126254" cy="199793"/>
            <a:chOff x="8267" y="9"/>
            <a:chExt cx="9126254" cy="199793"/>
          </a:xfrm>
        </p:grpSpPr>
        <p:sp>
          <p:nvSpPr>
            <p:cNvPr id="252" name="Google Shape;252;p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7"/>
        <p:cNvGrpSpPr/>
        <p:nvPr/>
      </p:nvGrpSpPr>
      <p:grpSpPr>
        <a:xfrm>
          <a:off x="0" y="0"/>
          <a:ext cx="0" cy="0"/>
          <a:chOff x="0" y="0"/>
          <a:chExt cx="0" cy="0"/>
        </a:xfrm>
      </p:grpSpPr>
      <p:pic>
        <p:nvPicPr>
          <p:cNvPr id="298" name="Google Shape;298;p5"/>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99" name="Google Shape;299;p5"/>
          <p:cNvSpPr txBox="1">
            <a:spLocks noGrp="1"/>
          </p:cNvSpPr>
          <p:nvPr>
            <p:ph type="subTitle" idx="1"/>
          </p:nvPr>
        </p:nvSpPr>
        <p:spPr>
          <a:xfrm>
            <a:off x="1181425" y="2631100"/>
            <a:ext cx="2907600" cy="51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Fjalla One"/>
              <a:buNone/>
              <a:defRPr sz="2500">
                <a:latin typeface="Fjalla One"/>
                <a:ea typeface="Fjalla One"/>
                <a:cs typeface="Fjalla One"/>
                <a:sym typeface="Fjalla One"/>
              </a:defRPr>
            </a:lvl1pPr>
            <a:lvl2pPr lvl="1" algn="ctr">
              <a:lnSpc>
                <a:spcPct val="100000"/>
              </a:lnSpc>
              <a:spcBef>
                <a:spcPts val="0"/>
              </a:spcBef>
              <a:spcAft>
                <a:spcPts val="0"/>
              </a:spcAft>
              <a:buSzPts val="2500"/>
              <a:buFont typeface="Fjalla One"/>
              <a:buNone/>
              <a:defRPr sz="2500">
                <a:latin typeface="Fjalla One"/>
                <a:ea typeface="Fjalla One"/>
                <a:cs typeface="Fjalla One"/>
                <a:sym typeface="Fjalla One"/>
              </a:defRPr>
            </a:lvl2pPr>
            <a:lvl3pPr lvl="2" algn="ctr">
              <a:lnSpc>
                <a:spcPct val="100000"/>
              </a:lnSpc>
              <a:spcBef>
                <a:spcPts val="0"/>
              </a:spcBef>
              <a:spcAft>
                <a:spcPts val="0"/>
              </a:spcAft>
              <a:buSzPts val="2500"/>
              <a:buFont typeface="Fjalla One"/>
              <a:buNone/>
              <a:defRPr sz="2500">
                <a:latin typeface="Fjalla One"/>
                <a:ea typeface="Fjalla One"/>
                <a:cs typeface="Fjalla One"/>
                <a:sym typeface="Fjalla One"/>
              </a:defRPr>
            </a:lvl3pPr>
            <a:lvl4pPr lvl="3" algn="ctr">
              <a:lnSpc>
                <a:spcPct val="100000"/>
              </a:lnSpc>
              <a:spcBef>
                <a:spcPts val="0"/>
              </a:spcBef>
              <a:spcAft>
                <a:spcPts val="0"/>
              </a:spcAft>
              <a:buSzPts val="2500"/>
              <a:buFont typeface="Fjalla One"/>
              <a:buNone/>
              <a:defRPr sz="2500">
                <a:latin typeface="Fjalla One"/>
                <a:ea typeface="Fjalla One"/>
                <a:cs typeface="Fjalla One"/>
                <a:sym typeface="Fjalla One"/>
              </a:defRPr>
            </a:lvl4pPr>
            <a:lvl5pPr lvl="4" algn="ctr">
              <a:lnSpc>
                <a:spcPct val="100000"/>
              </a:lnSpc>
              <a:spcBef>
                <a:spcPts val="0"/>
              </a:spcBef>
              <a:spcAft>
                <a:spcPts val="0"/>
              </a:spcAft>
              <a:buSzPts val="2500"/>
              <a:buFont typeface="Fjalla One"/>
              <a:buNone/>
              <a:defRPr sz="2500">
                <a:latin typeface="Fjalla One"/>
                <a:ea typeface="Fjalla One"/>
                <a:cs typeface="Fjalla One"/>
                <a:sym typeface="Fjalla One"/>
              </a:defRPr>
            </a:lvl5pPr>
            <a:lvl6pPr lvl="5" algn="ctr">
              <a:lnSpc>
                <a:spcPct val="100000"/>
              </a:lnSpc>
              <a:spcBef>
                <a:spcPts val="0"/>
              </a:spcBef>
              <a:spcAft>
                <a:spcPts val="0"/>
              </a:spcAft>
              <a:buSzPts val="2500"/>
              <a:buFont typeface="Fjalla One"/>
              <a:buNone/>
              <a:defRPr sz="2500">
                <a:latin typeface="Fjalla One"/>
                <a:ea typeface="Fjalla One"/>
                <a:cs typeface="Fjalla One"/>
                <a:sym typeface="Fjalla One"/>
              </a:defRPr>
            </a:lvl6pPr>
            <a:lvl7pPr lvl="6" algn="ctr">
              <a:lnSpc>
                <a:spcPct val="100000"/>
              </a:lnSpc>
              <a:spcBef>
                <a:spcPts val="0"/>
              </a:spcBef>
              <a:spcAft>
                <a:spcPts val="0"/>
              </a:spcAft>
              <a:buSzPts val="2500"/>
              <a:buFont typeface="Fjalla One"/>
              <a:buNone/>
              <a:defRPr sz="2500">
                <a:latin typeface="Fjalla One"/>
                <a:ea typeface="Fjalla One"/>
                <a:cs typeface="Fjalla One"/>
                <a:sym typeface="Fjalla One"/>
              </a:defRPr>
            </a:lvl7pPr>
            <a:lvl8pPr lvl="7" algn="ctr">
              <a:lnSpc>
                <a:spcPct val="100000"/>
              </a:lnSpc>
              <a:spcBef>
                <a:spcPts val="0"/>
              </a:spcBef>
              <a:spcAft>
                <a:spcPts val="0"/>
              </a:spcAft>
              <a:buSzPts val="2500"/>
              <a:buFont typeface="Fjalla One"/>
              <a:buNone/>
              <a:defRPr sz="2500">
                <a:latin typeface="Fjalla One"/>
                <a:ea typeface="Fjalla One"/>
                <a:cs typeface="Fjalla One"/>
                <a:sym typeface="Fjalla One"/>
              </a:defRPr>
            </a:lvl8pPr>
            <a:lvl9pPr lvl="8" algn="ctr">
              <a:lnSpc>
                <a:spcPct val="100000"/>
              </a:lnSpc>
              <a:spcBef>
                <a:spcPts val="0"/>
              </a:spcBef>
              <a:spcAft>
                <a:spcPts val="0"/>
              </a:spcAft>
              <a:buSzPts val="2500"/>
              <a:buFont typeface="Fjalla One"/>
              <a:buNone/>
              <a:defRPr sz="2500">
                <a:latin typeface="Fjalla One"/>
                <a:ea typeface="Fjalla One"/>
                <a:cs typeface="Fjalla One"/>
                <a:sym typeface="Fjalla One"/>
              </a:defRPr>
            </a:lvl9pPr>
          </a:lstStyle>
          <a:p>
            <a:endParaRPr/>
          </a:p>
        </p:txBody>
      </p:sp>
      <p:sp>
        <p:nvSpPr>
          <p:cNvPr id="300" name="Google Shape;300;p5"/>
          <p:cNvSpPr txBox="1">
            <a:spLocks noGrp="1"/>
          </p:cNvSpPr>
          <p:nvPr>
            <p:ph type="subTitle" idx="2"/>
          </p:nvPr>
        </p:nvSpPr>
        <p:spPr>
          <a:xfrm>
            <a:off x="4836300" y="2631100"/>
            <a:ext cx="2907600" cy="51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Fjalla One"/>
              <a:buNone/>
              <a:defRPr sz="2500">
                <a:latin typeface="Fjalla One"/>
                <a:ea typeface="Fjalla One"/>
                <a:cs typeface="Fjalla One"/>
                <a:sym typeface="Fjalla One"/>
              </a:defRPr>
            </a:lvl1pPr>
            <a:lvl2pPr lvl="1" algn="ctr" rtl="0">
              <a:lnSpc>
                <a:spcPct val="100000"/>
              </a:lnSpc>
              <a:spcBef>
                <a:spcPts val="0"/>
              </a:spcBef>
              <a:spcAft>
                <a:spcPts val="0"/>
              </a:spcAft>
              <a:buSzPts val="2500"/>
              <a:buFont typeface="Fjalla One"/>
              <a:buNone/>
              <a:defRPr sz="2500">
                <a:latin typeface="Fjalla One"/>
                <a:ea typeface="Fjalla One"/>
                <a:cs typeface="Fjalla One"/>
                <a:sym typeface="Fjalla One"/>
              </a:defRPr>
            </a:lvl2pPr>
            <a:lvl3pPr lvl="2" algn="ctr" rtl="0">
              <a:lnSpc>
                <a:spcPct val="100000"/>
              </a:lnSpc>
              <a:spcBef>
                <a:spcPts val="0"/>
              </a:spcBef>
              <a:spcAft>
                <a:spcPts val="0"/>
              </a:spcAft>
              <a:buSzPts val="2500"/>
              <a:buFont typeface="Fjalla One"/>
              <a:buNone/>
              <a:defRPr sz="2500">
                <a:latin typeface="Fjalla One"/>
                <a:ea typeface="Fjalla One"/>
                <a:cs typeface="Fjalla One"/>
                <a:sym typeface="Fjalla One"/>
              </a:defRPr>
            </a:lvl3pPr>
            <a:lvl4pPr lvl="3" algn="ctr" rtl="0">
              <a:lnSpc>
                <a:spcPct val="100000"/>
              </a:lnSpc>
              <a:spcBef>
                <a:spcPts val="0"/>
              </a:spcBef>
              <a:spcAft>
                <a:spcPts val="0"/>
              </a:spcAft>
              <a:buSzPts val="2500"/>
              <a:buFont typeface="Fjalla One"/>
              <a:buNone/>
              <a:defRPr sz="2500">
                <a:latin typeface="Fjalla One"/>
                <a:ea typeface="Fjalla One"/>
                <a:cs typeface="Fjalla One"/>
                <a:sym typeface="Fjalla One"/>
              </a:defRPr>
            </a:lvl4pPr>
            <a:lvl5pPr lvl="4" algn="ctr" rtl="0">
              <a:lnSpc>
                <a:spcPct val="100000"/>
              </a:lnSpc>
              <a:spcBef>
                <a:spcPts val="0"/>
              </a:spcBef>
              <a:spcAft>
                <a:spcPts val="0"/>
              </a:spcAft>
              <a:buSzPts val="2500"/>
              <a:buFont typeface="Fjalla One"/>
              <a:buNone/>
              <a:defRPr sz="2500">
                <a:latin typeface="Fjalla One"/>
                <a:ea typeface="Fjalla One"/>
                <a:cs typeface="Fjalla One"/>
                <a:sym typeface="Fjalla One"/>
              </a:defRPr>
            </a:lvl5pPr>
            <a:lvl6pPr lvl="5" algn="ctr" rtl="0">
              <a:lnSpc>
                <a:spcPct val="100000"/>
              </a:lnSpc>
              <a:spcBef>
                <a:spcPts val="0"/>
              </a:spcBef>
              <a:spcAft>
                <a:spcPts val="0"/>
              </a:spcAft>
              <a:buSzPts val="2500"/>
              <a:buFont typeface="Fjalla One"/>
              <a:buNone/>
              <a:defRPr sz="2500">
                <a:latin typeface="Fjalla One"/>
                <a:ea typeface="Fjalla One"/>
                <a:cs typeface="Fjalla One"/>
                <a:sym typeface="Fjalla One"/>
              </a:defRPr>
            </a:lvl6pPr>
            <a:lvl7pPr lvl="6" algn="ctr" rtl="0">
              <a:lnSpc>
                <a:spcPct val="100000"/>
              </a:lnSpc>
              <a:spcBef>
                <a:spcPts val="0"/>
              </a:spcBef>
              <a:spcAft>
                <a:spcPts val="0"/>
              </a:spcAft>
              <a:buSzPts val="2500"/>
              <a:buFont typeface="Fjalla One"/>
              <a:buNone/>
              <a:defRPr sz="2500">
                <a:latin typeface="Fjalla One"/>
                <a:ea typeface="Fjalla One"/>
                <a:cs typeface="Fjalla One"/>
                <a:sym typeface="Fjalla One"/>
              </a:defRPr>
            </a:lvl7pPr>
            <a:lvl8pPr lvl="7" algn="ctr" rtl="0">
              <a:lnSpc>
                <a:spcPct val="100000"/>
              </a:lnSpc>
              <a:spcBef>
                <a:spcPts val="0"/>
              </a:spcBef>
              <a:spcAft>
                <a:spcPts val="0"/>
              </a:spcAft>
              <a:buSzPts val="2500"/>
              <a:buFont typeface="Fjalla One"/>
              <a:buNone/>
              <a:defRPr sz="2500">
                <a:latin typeface="Fjalla One"/>
                <a:ea typeface="Fjalla One"/>
                <a:cs typeface="Fjalla One"/>
                <a:sym typeface="Fjalla One"/>
              </a:defRPr>
            </a:lvl8pPr>
            <a:lvl9pPr lvl="8" algn="ctr" rtl="0">
              <a:lnSpc>
                <a:spcPct val="100000"/>
              </a:lnSpc>
              <a:spcBef>
                <a:spcPts val="0"/>
              </a:spcBef>
              <a:spcAft>
                <a:spcPts val="0"/>
              </a:spcAft>
              <a:buSzPts val="2500"/>
              <a:buFont typeface="Fjalla One"/>
              <a:buNone/>
              <a:defRPr sz="2500">
                <a:latin typeface="Fjalla One"/>
                <a:ea typeface="Fjalla One"/>
                <a:cs typeface="Fjalla One"/>
                <a:sym typeface="Fjalla One"/>
              </a:defRPr>
            </a:lvl9pPr>
          </a:lstStyle>
          <a:p>
            <a:endParaRPr/>
          </a:p>
        </p:txBody>
      </p:sp>
      <p:sp>
        <p:nvSpPr>
          <p:cNvPr id="301" name="Google Shape;301;p5"/>
          <p:cNvSpPr txBox="1">
            <a:spLocks noGrp="1"/>
          </p:cNvSpPr>
          <p:nvPr>
            <p:ph type="subTitle" idx="3"/>
          </p:nvPr>
        </p:nvSpPr>
        <p:spPr>
          <a:xfrm>
            <a:off x="1181425" y="3145750"/>
            <a:ext cx="29076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5"/>
          <p:cNvSpPr txBox="1">
            <a:spLocks noGrp="1"/>
          </p:cNvSpPr>
          <p:nvPr>
            <p:ph type="subTitle" idx="4"/>
          </p:nvPr>
        </p:nvSpPr>
        <p:spPr>
          <a:xfrm>
            <a:off x="4836300" y="3145750"/>
            <a:ext cx="29076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5"/>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04" name="Google Shape;304;p5"/>
          <p:cNvGrpSpPr/>
          <p:nvPr/>
        </p:nvGrpSpPr>
        <p:grpSpPr>
          <a:xfrm>
            <a:off x="8267" y="9"/>
            <a:ext cx="9126254" cy="199793"/>
            <a:chOff x="8267" y="9"/>
            <a:chExt cx="9126254" cy="199793"/>
          </a:xfrm>
        </p:grpSpPr>
        <p:sp>
          <p:nvSpPr>
            <p:cNvPr id="305" name="Google Shape;305;p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5"/>
          <p:cNvGrpSpPr/>
          <p:nvPr/>
        </p:nvGrpSpPr>
        <p:grpSpPr>
          <a:xfrm>
            <a:off x="8267" y="4943709"/>
            <a:ext cx="9126254" cy="199793"/>
            <a:chOff x="8267" y="9"/>
            <a:chExt cx="9126254" cy="199793"/>
          </a:xfrm>
        </p:grpSpPr>
        <p:sp>
          <p:nvSpPr>
            <p:cNvPr id="351" name="Google Shape;351;p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6"/>
        <p:cNvGrpSpPr/>
        <p:nvPr/>
      </p:nvGrpSpPr>
      <p:grpSpPr>
        <a:xfrm>
          <a:off x="0" y="0"/>
          <a:ext cx="0" cy="0"/>
          <a:chOff x="0" y="0"/>
          <a:chExt cx="0" cy="0"/>
        </a:xfrm>
      </p:grpSpPr>
      <p:pic>
        <p:nvPicPr>
          <p:cNvPr id="397" name="Google Shape;397;p6"/>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398" name="Google Shape;398;p6"/>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9" name="Google Shape;399;p6"/>
          <p:cNvGrpSpPr/>
          <p:nvPr/>
        </p:nvGrpSpPr>
        <p:grpSpPr>
          <a:xfrm>
            <a:off x="8267" y="9"/>
            <a:ext cx="9126254" cy="199793"/>
            <a:chOff x="8267" y="9"/>
            <a:chExt cx="9126254" cy="199793"/>
          </a:xfrm>
        </p:grpSpPr>
        <p:sp>
          <p:nvSpPr>
            <p:cNvPr id="400" name="Google Shape;400;p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6"/>
          <p:cNvGrpSpPr/>
          <p:nvPr/>
        </p:nvGrpSpPr>
        <p:grpSpPr>
          <a:xfrm>
            <a:off x="8267" y="4943709"/>
            <a:ext cx="9126254" cy="199793"/>
            <a:chOff x="8267" y="9"/>
            <a:chExt cx="9126254" cy="199793"/>
          </a:xfrm>
        </p:grpSpPr>
        <p:sp>
          <p:nvSpPr>
            <p:cNvPr id="446" name="Google Shape;446;p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1"/>
        <p:cNvGrpSpPr/>
        <p:nvPr/>
      </p:nvGrpSpPr>
      <p:grpSpPr>
        <a:xfrm>
          <a:off x="0" y="0"/>
          <a:ext cx="0" cy="0"/>
          <a:chOff x="0" y="0"/>
          <a:chExt cx="0" cy="0"/>
        </a:xfrm>
      </p:grpSpPr>
      <p:pic>
        <p:nvPicPr>
          <p:cNvPr id="492" name="Google Shape;492;p7"/>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493" name="Google Shape;493;p7"/>
          <p:cNvSpPr txBox="1">
            <a:spLocks noGrp="1"/>
          </p:cNvSpPr>
          <p:nvPr>
            <p:ph type="title"/>
          </p:nvPr>
        </p:nvSpPr>
        <p:spPr>
          <a:xfrm>
            <a:off x="948600" y="539500"/>
            <a:ext cx="3683700" cy="1205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4" name="Google Shape;494;p7"/>
          <p:cNvSpPr txBox="1">
            <a:spLocks noGrp="1"/>
          </p:cNvSpPr>
          <p:nvPr>
            <p:ph type="body" idx="1"/>
          </p:nvPr>
        </p:nvSpPr>
        <p:spPr>
          <a:xfrm>
            <a:off x="948600" y="1806525"/>
            <a:ext cx="3683700" cy="27630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Font typeface="Nunito Light"/>
              <a:buChar char="●"/>
              <a:defRPr sz="1600"/>
            </a:lvl1pPr>
            <a:lvl2pPr marL="914400" lvl="1" indent="-330200" rtl="0">
              <a:lnSpc>
                <a:spcPct val="115000"/>
              </a:lnSpc>
              <a:spcBef>
                <a:spcPts val="0"/>
              </a:spcBef>
              <a:spcAft>
                <a:spcPts val="0"/>
              </a:spcAft>
              <a:buClr>
                <a:srgbClr val="E76A28"/>
              </a:buClr>
              <a:buSzPts val="1600"/>
              <a:buFont typeface="Nunito Light"/>
              <a:buChar char="○"/>
              <a:defRPr/>
            </a:lvl2pPr>
            <a:lvl3pPr marL="1371600" lvl="2" indent="-323850" rtl="0">
              <a:lnSpc>
                <a:spcPct val="115000"/>
              </a:lnSpc>
              <a:spcBef>
                <a:spcPts val="0"/>
              </a:spcBef>
              <a:spcAft>
                <a:spcPts val="0"/>
              </a:spcAft>
              <a:buClr>
                <a:srgbClr val="E76A28"/>
              </a:buClr>
              <a:buSzPts val="1500"/>
              <a:buFont typeface="Nunito Light"/>
              <a:buChar char="■"/>
              <a:defRPr/>
            </a:lvl3pPr>
            <a:lvl4pPr marL="1828800" lvl="3" indent="-323850" rtl="0">
              <a:lnSpc>
                <a:spcPct val="115000"/>
              </a:lnSpc>
              <a:spcBef>
                <a:spcPts val="0"/>
              </a:spcBef>
              <a:spcAft>
                <a:spcPts val="0"/>
              </a:spcAft>
              <a:buClr>
                <a:srgbClr val="E76A28"/>
              </a:buClr>
              <a:buSzPts val="1500"/>
              <a:buFont typeface="Nunito Light"/>
              <a:buChar char="●"/>
              <a:defRPr/>
            </a:lvl4pPr>
            <a:lvl5pPr marL="2286000" lvl="4" indent="-317500" rtl="0">
              <a:lnSpc>
                <a:spcPct val="115000"/>
              </a:lnSpc>
              <a:spcBef>
                <a:spcPts val="0"/>
              </a:spcBef>
              <a:spcAft>
                <a:spcPts val="0"/>
              </a:spcAft>
              <a:buClr>
                <a:srgbClr val="E76A28"/>
              </a:buClr>
              <a:buSzPts val="1400"/>
              <a:buFont typeface="Nunito Light"/>
              <a:buChar char="○"/>
              <a:defRPr/>
            </a:lvl5pPr>
            <a:lvl6pPr marL="2743200" lvl="5" indent="-317500" rtl="0">
              <a:lnSpc>
                <a:spcPct val="115000"/>
              </a:lnSpc>
              <a:spcBef>
                <a:spcPts val="0"/>
              </a:spcBef>
              <a:spcAft>
                <a:spcPts val="0"/>
              </a:spcAft>
              <a:buClr>
                <a:srgbClr val="999999"/>
              </a:buClr>
              <a:buSzPts val="1400"/>
              <a:buFont typeface="Nunito Light"/>
              <a:buChar char="■"/>
              <a:defRPr/>
            </a:lvl6pPr>
            <a:lvl7pPr marL="3200400" lvl="6" indent="-311150" rtl="0">
              <a:lnSpc>
                <a:spcPct val="115000"/>
              </a:lnSpc>
              <a:spcBef>
                <a:spcPts val="0"/>
              </a:spcBef>
              <a:spcAft>
                <a:spcPts val="0"/>
              </a:spcAft>
              <a:buClr>
                <a:srgbClr val="999999"/>
              </a:buClr>
              <a:buSzPts val="1300"/>
              <a:buFont typeface="Nunito Light"/>
              <a:buChar char="●"/>
              <a:defRPr/>
            </a:lvl7pPr>
            <a:lvl8pPr marL="3657600" lvl="7" indent="-311150" rtl="0">
              <a:lnSpc>
                <a:spcPct val="115000"/>
              </a:lnSpc>
              <a:spcBef>
                <a:spcPts val="0"/>
              </a:spcBef>
              <a:spcAft>
                <a:spcPts val="0"/>
              </a:spcAft>
              <a:buClr>
                <a:srgbClr val="999999"/>
              </a:buClr>
              <a:buSzPts val="1300"/>
              <a:buFont typeface="Nunito Light"/>
              <a:buChar char="○"/>
              <a:defRPr/>
            </a:lvl8pPr>
            <a:lvl9pPr marL="4114800" lvl="8" indent="-317500" rtl="0">
              <a:lnSpc>
                <a:spcPct val="115000"/>
              </a:lnSpc>
              <a:spcBef>
                <a:spcPts val="0"/>
              </a:spcBef>
              <a:spcAft>
                <a:spcPts val="0"/>
              </a:spcAft>
              <a:buClr>
                <a:srgbClr val="999999"/>
              </a:buClr>
              <a:buSzPts val="1400"/>
              <a:buFont typeface="Nunito Light"/>
              <a:buChar char="■"/>
              <a:defRPr/>
            </a:lvl9pPr>
          </a:lstStyle>
          <a:p>
            <a:endParaRPr/>
          </a:p>
        </p:txBody>
      </p:sp>
      <p:grpSp>
        <p:nvGrpSpPr>
          <p:cNvPr id="495" name="Google Shape;495;p7"/>
          <p:cNvGrpSpPr/>
          <p:nvPr/>
        </p:nvGrpSpPr>
        <p:grpSpPr>
          <a:xfrm>
            <a:off x="8267" y="9"/>
            <a:ext cx="9126254" cy="199793"/>
            <a:chOff x="8267" y="9"/>
            <a:chExt cx="9126254" cy="199793"/>
          </a:xfrm>
        </p:grpSpPr>
        <p:sp>
          <p:nvSpPr>
            <p:cNvPr id="496" name="Google Shape;496;p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7"/>
          <p:cNvGrpSpPr/>
          <p:nvPr/>
        </p:nvGrpSpPr>
        <p:grpSpPr>
          <a:xfrm>
            <a:off x="8267" y="4943709"/>
            <a:ext cx="9126254" cy="199793"/>
            <a:chOff x="8267" y="9"/>
            <a:chExt cx="9126254" cy="199793"/>
          </a:xfrm>
        </p:grpSpPr>
        <p:sp>
          <p:nvSpPr>
            <p:cNvPr id="542" name="Google Shape;542;p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2"/>
        <p:cNvGrpSpPr/>
        <p:nvPr/>
      </p:nvGrpSpPr>
      <p:grpSpPr>
        <a:xfrm>
          <a:off x="0" y="0"/>
          <a:ext cx="0" cy="0"/>
          <a:chOff x="0" y="0"/>
          <a:chExt cx="0" cy="0"/>
        </a:xfrm>
      </p:grpSpPr>
      <p:pic>
        <p:nvPicPr>
          <p:cNvPr id="683" name="Google Shape;683;p9"/>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684" name="Google Shape;684;p9"/>
          <p:cNvSpPr txBox="1">
            <a:spLocks noGrp="1"/>
          </p:cNvSpPr>
          <p:nvPr>
            <p:ph type="title"/>
          </p:nvPr>
        </p:nvSpPr>
        <p:spPr>
          <a:xfrm>
            <a:off x="3871875" y="1358025"/>
            <a:ext cx="4178700" cy="732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85" name="Google Shape;685;p9"/>
          <p:cNvSpPr txBox="1">
            <a:spLocks noGrp="1"/>
          </p:cNvSpPr>
          <p:nvPr>
            <p:ph type="subTitle" idx="1"/>
          </p:nvPr>
        </p:nvSpPr>
        <p:spPr>
          <a:xfrm>
            <a:off x="3871875" y="2186950"/>
            <a:ext cx="4178700" cy="168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686" name="Google Shape;686;p9"/>
          <p:cNvGrpSpPr/>
          <p:nvPr/>
        </p:nvGrpSpPr>
        <p:grpSpPr>
          <a:xfrm>
            <a:off x="8267" y="9"/>
            <a:ext cx="9126254" cy="199793"/>
            <a:chOff x="8267" y="9"/>
            <a:chExt cx="9126254" cy="199793"/>
          </a:xfrm>
        </p:grpSpPr>
        <p:sp>
          <p:nvSpPr>
            <p:cNvPr id="687" name="Google Shape;687;p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9"/>
          <p:cNvGrpSpPr/>
          <p:nvPr/>
        </p:nvGrpSpPr>
        <p:grpSpPr>
          <a:xfrm>
            <a:off x="8267" y="4943709"/>
            <a:ext cx="9126254" cy="199793"/>
            <a:chOff x="8267" y="9"/>
            <a:chExt cx="9126254" cy="199793"/>
          </a:xfrm>
        </p:grpSpPr>
        <p:sp>
          <p:nvSpPr>
            <p:cNvPr id="733" name="Google Shape;733;p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96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077"/>
        <p:cNvGrpSpPr/>
        <p:nvPr/>
      </p:nvGrpSpPr>
      <p:grpSpPr>
        <a:xfrm>
          <a:off x="0" y="0"/>
          <a:ext cx="0" cy="0"/>
          <a:chOff x="0" y="0"/>
          <a:chExt cx="0" cy="0"/>
        </a:xfrm>
      </p:grpSpPr>
      <p:pic>
        <p:nvPicPr>
          <p:cNvPr id="1078" name="Google Shape;1078;p14"/>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079" name="Google Shape;1079;p14"/>
          <p:cNvSpPr txBox="1">
            <a:spLocks noGrp="1"/>
          </p:cNvSpPr>
          <p:nvPr>
            <p:ph type="title"/>
          </p:nvPr>
        </p:nvSpPr>
        <p:spPr>
          <a:xfrm>
            <a:off x="2290025" y="29355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80" name="Google Shape;1080;p14"/>
          <p:cNvSpPr txBox="1">
            <a:spLocks noGrp="1"/>
          </p:cNvSpPr>
          <p:nvPr>
            <p:ph type="subTitle" idx="1"/>
          </p:nvPr>
        </p:nvSpPr>
        <p:spPr>
          <a:xfrm>
            <a:off x="1458125" y="11119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081" name="Google Shape;1081;p14"/>
          <p:cNvGrpSpPr/>
          <p:nvPr/>
        </p:nvGrpSpPr>
        <p:grpSpPr>
          <a:xfrm>
            <a:off x="8267" y="9"/>
            <a:ext cx="9126254" cy="199793"/>
            <a:chOff x="8267" y="9"/>
            <a:chExt cx="9126254" cy="199793"/>
          </a:xfrm>
        </p:grpSpPr>
        <p:sp>
          <p:nvSpPr>
            <p:cNvPr id="1082" name="Google Shape;1082;p1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14"/>
          <p:cNvGrpSpPr/>
          <p:nvPr/>
        </p:nvGrpSpPr>
        <p:grpSpPr>
          <a:xfrm>
            <a:off x="8267" y="4943709"/>
            <a:ext cx="9126254" cy="199793"/>
            <a:chOff x="8267" y="9"/>
            <a:chExt cx="9126254" cy="199793"/>
          </a:xfrm>
        </p:grpSpPr>
        <p:sp>
          <p:nvSpPr>
            <p:cNvPr id="1128" name="Google Shape;1128;p1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270"/>
        <p:cNvGrpSpPr/>
        <p:nvPr/>
      </p:nvGrpSpPr>
      <p:grpSpPr>
        <a:xfrm>
          <a:off x="0" y="0"/>
          <a:ext cx="0" cy="0"/>
          <a:chOff x="0" y="0"/>
          <a:chExt cx="0" cy="0"/>
        </a:xfrm>
      </p:grpSpPr>
      <p:pic>
        <p:nvPicPr>
          <p:cNvPr id="1271" name="Google Shape;1271;p16"/>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272" name="Google Shape;1272;p16"/>
          <p:cNvSpPr txBox="1">
            <a:spLocks noGrp="1"/>
          </p:cNvSpPr>
          <p:nvPr>
            <p:ph type="title"/>
          </p:nvPr>
        </p:nvSpPr>
        <p:spPr>
          <a:xfrm>
            <a:off x="1760100" y="1711700"/>
            <a:ext cx="5623800" cy="15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5000"/>
              <a:buNone/>
              <a:defRPr sz="1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3" name="Google Shape;1273;p16"/>
          <p:cNvSpPr txBox="1">
            <a:spLocks noGrp="1"/>
          </p:cNvSpPr>
          <p:nvPr>
            <p:ph type="subTitle" idx="1"/>
          </p:nvPr>
        </p:nvSpPr>
        <p:spPr>
          <a:xfrm>
            <a:off x="2143800" y="3400425"/>
            <a:ext cx="4856400" cy="62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274" name="Google Shape;1274;p16"/>
          <p:cNvGrpSpPr/>
          <p:nvPr/>
        </p:nvGrpSpPr>
        <p:grpSpPr>
          <a:xfrm>
            <a:off x="8267" y="9"/>
            <a:ext cx="9126254" cy="199793"/>
            <a:chOff x="8267" y="9"/>
            <a:chExt cx="9126254" cy="199793"/>
          </a:xfrm>
        </p:grpSpPr>
        <p:sp>
          <p:nvSpPr>
            <p:cNvPr id="1275" name="Google Shape;1275;p1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16"/>
          <p:cNvGrpSpPr/>
          <p:nvPr/>
        </p:nvGrpSpPr>
        <p:grpSpPr>
          <a:xfrm>
            <a:off x="8267" y="4943709"/>
            <a:ext cx="9126254" cy="199793"/>
            <a:chOff x="8267" y="9"/>
            <a:chExt cx="9126254" cy="199793"/>
          </a:xfrm>
        </p:grpSpPr>
        <p:sp>
          <p:nvSpPr>
            <p:cNvPr id="1321" name="Google Shape;1321;p1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9496"/>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1pPr>
            <a:lvl2pPr lvl="1"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2pPr>
            <a:lvl3pPr lvl="2"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3pPr>
            <a:lvl4pPr lvl="3"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4pPr>
            <a:lvl5pPr lvl="4"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5pPr>
            <a:lvl6pPr lvl="5"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6pPr>
            <a:lvl7pPr lvl="6"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7pPr>
            <a:lvl8pPr lvl="7"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8pPr>
            <a:lvl9pPr lvl="8"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marL="914400" lvl="1"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a:lnSpc>
                <a:spcPct val="115000"/>
              </a:lnSpc>
              <a:spcBef>
                <a:spcPts val="1600"/>
              </a:spcBef>
              <a:spcAft>
                <a:spcPts val="1600"/>
              </a:spcAft>
              <a:buClr>
                <a:schemeClr val="dk1"/>
              </a:buClr>
              <a:buSzPts val="1400"/>
              <a:buFont typeface="Karla"/>
              <a:buChar char="■"/>
              <a:defRPr>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5" r:id="rId6"/>
    <p:sldLayoutId id="2147483658" r:id="rId7"/>
    <p:sldLayoutId id="2147483660" r:id="rId8"/>
    <p:sldLayoutId id="2147483662" r:id="rId9"/>
    <p:sldLayoutId id="2147483663" r:id="rId10"/>
    <p:sldLayoutId id="2147483673" r:id="rId11"/>
    <p:sldLayoutId id="2147483674" r:id="rId12"/>
    <p:sldLayoutId id="2147483675"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mailto:ahmed972003a@gmail.com" TargetMode="External"/><Relationship Id="rId2" Type="http://schemas.openxmlformats.org/officeDocument/2006/relationships/notesSlide" Target="../notesSlides/notesSlide12.xml"/><Relationship Id="rId1" Type="http://schemas.openxmlformats.org/officeDocument/2006/relationships/slideLayout" Target="../slideLayouts/slideLayout11.xml"/><Relationship Id="rId5" Type="http://schemas.openxmlformats.org/officeDocument/2006/relationships/hyperlink" Target="mailto:moazzelsayed102@gmail.com" TargetMode="External"/><Relationship Id="rId4" Type="http://schemas.openxmlformats.org/officeDocument/2006/relationships/hyperlink" Target="mailto:a4almasri@gmail.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8"/>
        <p:cNvGrpSpPr/>
        <p:nvPr/>
      </p:nvGrpSpPr>
      <p:grpSpPr>
        <a:xfrm>
          <a:off x="0" y="0"/>
          <a:ext cx="0" cy="0"/>
          <a:chOff x="0" y="0"/>
          <a:chExt cx="0" cy="0"/>
        </a:xfrm>
      </p:grpSpPr>
      <p:grpSp>
        <p:nvGrpSpPr>
          <p:cNvPr id="2689" name="Google Shape;2689;p33"/>
          <p:cNvGrpSpPr/>
          <p:nvPr/>
        </p:nvGrpSpPr>
        <p:grpSpPr>
          <a:xfrm>
            <a:off x="1164325" y="3109100"/>
            <a:ext cx="6036731" cy="2036125"/>
            <a:chOff x="1164325" y="3109100"/>
            <a:chExt cx="6036731" cy="2036125"/>
          </a:xfrm>
        </p:grpSpPr>
        <p:sp>
          <p:nvSpPr>
            <p:cNvPr id="2690" name="Google Shape;2690;p33"/>
            <p:cNvSpPr/>
            <p:nvPr/>
          </p:nvSpPr>
          <p:spPr>
            <a:xfrm>
              <a:off x="1164325" y="4081575"/>
              <a:ext cx="6035675" cy="1063650"/>
            </a:xfrm>
            <a:custGeom>
              <a:avLst/>
              <a:gdLst/>
              <a:ahLst/>
              <a:cxnLst/>
              <a:rect l="l" t="t" r="r" b="b"/>
              <a:pathLst>
                <a:path w="241427" h="42546" extrusionOk="0">
                  <a:moveTo>
                    <a:pt x="31278" y="124"/>
                  </a:moveTo>
                  <a:lnTo>
                    <a:pt x="143882" y="0"/>
                  </a:lnTo>
                  <a:lnTo>
                    <a:pt x="241427" y="207"/>
                  </a:lnTo>
                  <a:lnTo>
                    <a:pt x="221342" y="29017"/>
                  </a:lnTo>
                  <a:lnTo>
                    <a:pt x="210068" y="42546"/>
                  </a:lnTo>
                  <a:lnTo>
                    <a:pt x="164221" y="42546"/>
                  </a:lnTo>
                  <a:lnTo>
                    <a:pt x="116120" y="42546"/>
                  </a:lnTo>
                  <a:lnTo>
                    <a:pt x="97706" y="42546"/>
                  </a:lnTo>
                  <a:lnTo>
                    <a:pt x="40962" y="42546"/>
                  </a:lnTo>
                  <a:lnTo>
                    <a:pt x="0" y="42170"/>
                  </a:lnTo>
                  <a:lnTo>
                    <a:pt x="14280" y="23380"/>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sp>
          <p:nvSpPr>
            <p:cNvPr id="2691" name="Google Shape;2691;p33"/>
            <p:cNvSpPr/>
            <p:nvPr/>
          </p:nvSpPr>
          <p:spPr>
            <a:xfrm>
              <a:off x="1942925" y="3109100"/>
              <a:ext cx="5258131" cy="977149"/>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2" name="Google Shape;2692;p33"/>
          <p:cNvSpPr txBox="1">
            <a:spLocks noGrp="1"/>
          </p:cNvSpPr>
          <p:nvPr>
            <p:ph type="ctrTitle"/>
          </p:nvPr>
        </p:nvSpPr>
        <p:spPr>
          <a:xfrm>
            <a:off x="1669790" y="2326314"/>
            <a:ext cx="5804400" cy="179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AfriBot Fire </a:t>
            </a:r>
            <a:br>
              <a:rPr lang="en" dirty="0">
                <a:solidFill>
                  <a:schemeClr val="dk1"/>
                </a:solidFill>
              </a:rPr>
            </a:br>
            <a:r>
              <a:rPr lang="en" dirty="0"/>
              <a:t>Patrol</a:t>
            </a:r>
            <a:endParaRPr dirty="0"/>
          </a:p>
        </p:txBody>
      </p:sp>
      <p:sp>
        <p:nvSpPr>
          <p:cNvPr id="2693" name="Google Shape;2693;p33"/>
          <p:cNvSpPr txBox="1">
            <a:spLocks noGrp="1"/>
          </p:cNvSpPr>
          <p:nvPr>
            <p:ph type="subTitle" idx="1"/>
          </p:nvPr>
        </p:nvSpPr>
        <p:spPr>
          <a:xfrm>
            <a:off x="0" y="4424551"/>
            <a:ext cx="8984925" cy="58917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Members:</a:t>
            </a:r>
          </a:p>
          <a:p>
            <a:pPr marL="0" indent="0"/>
            <a:r>
              <a:rPr lang="en" sz="1200" dirty="0"/>
              <a:t>Mohamed Said (Leader)	                    Abdalrahman Al-Masri 		Ahmed Asim		Moaz ElSayed</a:t>
            </a:r>
          </a:p>
          <a:p>
            <a:pPr marL="0" lvl="0" indent="0" algn="ctr" rtl="0">
              <a:spcBef>
                <a:spcPts val="0"/>
              </a:spcBef>
              <a:spcAft>
                <a:spcPts val="0"/>
              </a:spcAft>
              <a:buNone/>
            </a:pPr>
            <a:endParaRPr lang="en" sz="1000" dirty="0"/>
          </a:p>
          <a:p>
            <a:pPr marL="0" indent="0"/>
            <a:endParaRPr lang="en" sz="1000" dirty="0"/>
          </a:p>
          <a:p>
            <a:pPr marL="0" lvl="0" indent="0" algn="ctr" rtl="0">
              <a:spcBef>
                <a:spcPts val="0"/>
              </a:spcBef>
              <a:spcAft>
                <a:spcPts val="0"/>
              </a:spcAft>
              <a:buNone/>
            </a:pPr>
            <a:endParaRPr lang="en" sz="1000" dirty="0"/>
          </a:p>
        </p:txBody>
      </p:sp>
      <p:sp>
        <p:nvSpPr>
          <p:cNvPr id="2694" name="Google Shape;2694;p33"/>
          <p:cNvSpPr/>
          <p:nvPr/>
        </p:nvSpPr>
        <p:spPr>
          <a:xfrm>
            <a:off x="7926175" y="123495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3"/>
          <p:cNvSpPr/>
          <p:nvPr/>
        </p:nvSpPr>
        <p:spPr>
          <a:xfrm>
            <a:off x="6751500" y="1905063"/>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3"/>
          <p:cNvSpPr/>
          <p:nvPr/>
        </p:nvSpPr>
        <p:spPr>
          <a:xfrm>
            <a:off x="2867825" y="10484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3"/>
          <p:cNvSpPr/>
          <p:nvPr/>
        </p:nvSpPr>
        <p:spPr>
          <a:xfrm>
            <a:off x="943500" y="10484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3"/>
          <p:cNvSpPr/>
          <p:nvPr/>
        </p:nvSpPr>
        <p:spPr>
          <a:xfrm>
            <a:off x="1942913" y="17914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3"/>
          <p:cNvSpPr/>
          <p:nvPr/>
        </p:nvSpPr>
        <p:spPr>
          <a:xfrm>
            <a:off x="6230875" y="1184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3"/>
          <p:cNvSpPr/>
          <p:nvPr/>
        </p:nvSpPr>
        <p:spPr>
          <a:xfrm>
            <a:off x="305875" y="28828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1" name="Google Shape;2701;p33"/>
          <p:cNvGrpSpPr/>
          <p:nvPr/>
        </p:nvGrpSpPr>
        <p:grpSpPr>
          <a:xfrm>
            <a:off x="3888424" y="304070"/>
            <a:ext cx="1305777" cy="1985774"/>
            <a:chOff x="7397450" y="1458488"/>
            <a:chExt cx="1305777" cy="1985774"/>
          </a:xfrm>
        </p:grpSpPr>
        <p:sp>
          <p:nvSpPr>
            <p:cNvPr id="2702" name="Google Shape;2702;p33"/>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3"/>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3"/>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3"/>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3"/>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7" name="Google Shape;2707;p33"/>
            <p:cNvGrpSpPr/>
            <p:nvPr/>
          </p:nvGrpSpPr>
          <p:grpSpPr>
            <a:xfrm>
              <a:off x="7397450" y="2837534"/>
              <a:ext cx="1305777" cy="606727"/>
              <a:chOff x="7309725" y="3207034"/>
              <a:chExt cx="1305777" cy="606727"/>
            </a:xfrm>
          </p:grpSpPr>
          <p:sp>
            <p:nvSpPr>
              <p:cNvPr id="2708" name="Google Shape;2708;p33"/>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3"/>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3"/>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3"/>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3"/>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3"/>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3"/>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3"/>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3"/>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7" name="Google Shape;2717;p33"/>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8" name="Google Shape;2718;p33"/>
            <p:cNvGrpSpPr/>
            <p:nvPr/>
          </p:nvGrpSpPr>
          <p:grpSpPr>
            <a:xfrm>
              <a:off x="7397450" y="2838082"/>
              <a:ext cx="1303258" cy="605194"/>
              <a:chOff x="7309725" y="3207582"/>
              <a:chExt cx="1303258" cy="605194"/>
            </a:xfrm>
          </p:grpSpPr>
          <p:sp>
            <p:nvSpPr>
              <p:cNvPr id="2719" name="Google Shape;2719;p33"/>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3"/>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3"/>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3"/>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3"/>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3"/>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3"/>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3"/>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3"/>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3"/>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3"/>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0" name="Google Shape;2730;p33"/>
          <p:cNvGrpSpPr/>
          <p:nvPr/>
        </p:nvGrpSpPr>
        <p:grpSpPr>
          <a:xfrm>
            <a:off x="6770300" y="2407915"/>
            <a:ext cx="1576984" cy="2756085"/>
            <a:chOff x="6770300" y="2407915"/>
            <a:chExt cx="1576984" cy="2756085"/>
          </a:xfrm>
        </p:grpSpPr>
        <p:sp>
          <p:nvSpPr>
            <p:cNvPr id="2731" name="Google Shape;2731;p33"/>
            <p:cNvSpPr/>
            <p:nvPr/>
          </p:nvSpPr>
          <p:spPr>
            <a:xfrm>
              <a:off x="6770300" y="4078975"/>
              <a:ext cx="1179300" cy="1085025"/>
            </a:xfrm>
            <a:custGeom>
              <a:avLst/>
              <a:gdLst/>
              <a:ahLst/>
              <a:cxnLst/>
              <a:rect l="l" t="t" r="r" b="b"/>
              <a:pathLst>
                <a:path w="47172" h="43401" extrusionOk="0">
                  <a:moveTo>
                    <a:pt x="37880" y="0"/>
                  </a:moveTo>
                  <a:lnTo>
                    <a:pt x="0" y="43401"/>
                  </a:lnTo>
                  <a:lnTo>
                    <a:pt x="5727" y="43401"/>
                  </a:lnTo>
                  <a:lnTo>
                    <a:pt x="12601" y="43026"/>
                  </a:lnTo>
                  <a:lnTo>
                    <a:pt x="47172" y="198"/>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grpSp>
          <p:nvGrpSpPr>
            <p:cNvPr id="2732" name="Google Shape;2732;p33"/>
            <p:cNvGrpSpPr/>
            <p:nvPr/>
          </p:nvGrpSpPr>
          <p:grpSpPr>
            <a:xfrm>
              <a:off x="7316377" y="2407915"/>
              <a:ext cx="1030906" cy="1678338"/>
              <a:chOff x="1722650" y="1789375"/>
              <a:chExt cx="881041" cy="1434354"/>
            </a:xfrm>
          </p:grpSpPr>
          <p:sp>
            <p:nvSpPr>
              <p:cNvPr id="2733" name="Google Shape;2733;p33"/>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3"/>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3"/>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6" name="Google Shape;2736;p33"/>
              <p:cNvGrpSpPr/>
              <p:nvPr/>
            </p:nvGrpSpPr>
            <p:grpSpPr>
              <a:xfrm>
                <a:off x="2061837" y="2766171"/>
                <a:ext cx="202099" cy="457558"/>
                <a:chOff x="2061837" y="2766171"/>
                <a:chExt cx="202099" cy="457558"/>
              </a:xfrm>
            </p:grpSpPr>
            <p:sp>
              <p:nvSpPr>
                <p:cNvPr id="2737" name="Google Shape;2737;p33"/>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8" name="Google Shape;2738;p33"/>
                <p:cNvGrpSpPr/>
                <p:nvPr/>
              </p:nvGrpSpPr>
              <p:grpSpPr>
                <a:xfrm>
                  <a:off x="2084885" y="2956722"/>
                  <a:ext cx="156004" cy="245740"/>
                  <a:chOff x="2084885" y="2956722"/>
                  <a:chExt cx="156004" cy="245740"/>
                </a:xfrm>
              </p:grpSpPr>
              <p:sp>
                <p:nvSpPr>
                  <p:cNvPr id="2739" name="Google Shape;2739;p33"/>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3"/>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3"/>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42" name="Google Shape;2742;p33"/>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3"/>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3"/>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3"/>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3"/>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47" name="Google Shape;2747;p33"/>
          <p:cNvGrpSpPr/>
          <p:nvPr/>
        </p:nvGrpSpPr>
        <p:grpSpPr>
          <a:xfrm>
            <a:off x="159075" y="2407915"/>
            <a:ext cx="1586934" cy="2756085"/>
            <a:chOff x="159075" y="2407915"/>
            <a:chExt cx="1586934" cy="2756085"/>
          </a:xfrm>
        </p:grpSpPr>
        <p:sp>
          <p:nvSpPr>
            <p:cNvPr id="2748" name="Google Shape;2748;p33"/>
            <p:cNvSpPr/>
            <p:nvPr/>
          </p:nvSpPr>
          <p:spPr>
            <a:xfrm>
              <a:off x="159075" y="4084675"/>
              <a:ext cx="1187700" cy="1079325"/>
            </a:xfrm>
            <a:custGeom>
              <a:avLst/>
              <a:gdLst/>
              <a:ahLst/>
              <a:cxnLst/>
              <a:rect l="l" t="t" r="r" b="b"/>
              <a:pathLst>
                <a:path w="47508" h="43173" extrusionOk="0">
                  <a:moveTo>
                    <a:pt x="38171" y="0"/>
                  </a:moveTo>
                  <a:lnTo>
                    <a:pt x="0" y="43173"/>
                  </a:lnTo>
                  <a:lnTo>
                    <a:pt x="5728" y="43173"/>
                  </a:lnTo>
                  <a:lnTo>
                    <a:pt x="12602" y="42798"/>
                  </a:lnTo>
                  <a:lnTo>
                    <a:pt x="47508" y="0"/>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grpSp>
          <p:nvGrpSpPr>
            <p:cNvPr id="2749" name="Google Shape;2749;p33"/>
            <p:cNvGrpSpPr/>
            <p:nvPr/>
          </p:nvGrpSpPr>
          <p:grpSpPr>
            <a:xfrm>
              <a:off x="715102" y="2407915"/>
              <a:ext cx="1030906" cy="1678338"/>
              <a:chOff x="1722650" y="1789375"/>
              <a:chExt cx="881041" cy="1434354"/>
            </a:xfrm>
          </p:grpSpPr>
          <p:sp>
            <p:nvSpPr>
              <p:cNvPr id="2750" name="Google Shape;2750;p33"/>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3"/>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3"/>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3" name="Google Shape;2753;p33"/>
              <p:cNvGrpSpPr/>
              <p:nvPr/>
            </p:nvGrpSpPr>
            <p:grpSpPr>
              <a:xfrm>
                <a:off x="2061837" y="2766171"/>
                <a:ext cx="202099" cy="457558"/>
                <a:chOff x="2061837" y="2766171"/>
                <a:chExt cx="202099" cy="457558"/>
              </a:xfrm>
            </p:grpSpPr>
            <p:sp>
              <p:nvSpPr>
                <p:cNvPr id="2754" name="Google Shape;2754;p33"/>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5" name="Google Shape;2755;p33"/>
                <p:cNvGrpSpPr/>
                <p:nvPr/>
              </p:nvGrpSpPr>
              <p:grpSpPr>
                <a:xfrm>
                  <a:off x="2084885" y="2956722"/>
                  <a:ext cx="156004" cy="245740"/>
                  <a:chOff x="2084885" y="2956722"/>
                  <a:chExt cx="156004" cy="245740"/>
                </a:xfrm>
              </p:grpSpPr>
              <p:sp>
                <p:nvSpPr>
                  <p:cNvPr id="2756" name="Google Shape;2756;p33"/>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3"/>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3"/>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59" name="Google Shape;2759;p33"/>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3"/>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3"/>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3"/>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3"/>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descr="A black and red logo&#10;&#10;Description automatically generated">
            <a:extLst>
              <a:ext uri="{FF2B5EF4-FFF2-40B4-BE49-F238E27FC236}">
                <a16:creationId xmlns:a16="http://schemas.microsoft.com/office/drawing/2014/main" id="{02E7CABB-5DEE-CC99-E634-E492EE7A6F9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2205" y="99195"/>
            <a:ext cx="2944924" cy="1223357"/>
          </a:xfrm>
          <a:prstGeom prst="rect">
            <a:avLst/>
          </a:prstGeom>
        </p:spPr>
      </p:pic>
      <p:sp>
        <p:nvSpPr>
          <p:cNvPr id="5" name="TextBox 4">
            <a:extLst>
              <a:ext uri="{FF2B5EF4-FFF2-40B4-BE49-F238E27FC236}">
                <a16:creationId xmlns:a16="http://schemas.microsoft.com/office/drawing/2014/main" id="{A81F22C1-21AD-FAA7-0B4D-C824023FB2BE}"/>
              </a:ext>
            </a:extLst>
          </p:cNvPr>
          <p:cNvSpPr txBox="1"/>
          <p:nvPr/>
        </p:nvSpPr>
        <p:spPr>
          <a:xfrm>
            <a:off x="46398" y="1246596"/>
            <a:ext cx="3522811" cy="400110"/>
          </a:xfrm>
          <a:prstGeom prst="rect">
            <a:avLst/>
          </a:prstGeom>
          <a:noFill/>
        </p:spPr>
        <p:txBody>
          <a:bodyPr wrap="square" rtlCol="0">
            <a:spAutoFit/>
          </a:bodyPr>
          <a:lstStyle/>
          <a:p>
            <a:r>
              <a:rPr lang="en" sz="2000" dirty="0">
                <a:solidFill>
                  <a:schemeClr val="dk1"/>
                </a:solidFill>
              </a:rPr>
              <a:t>IOT-Enabled Smart Systems</a:t>
            </a:r>
            <a:endParaRPr lang="en-US" sz="2000" dirty="0"/>
          </a:p>
        </p:txBody>
      </p:sp>
      <p:sp>
        <p:nvSpPr>
          <p:cNvPr id="6" name="TextBox 5">
            <a:extLst>
              <a:ext uri="{FF2B5EF4-FFF2-40B4-BE49-F238E27FC236}">
                <a16:creationId xmlns:a16="http://schemas.microsoft.com/office/drawing/2014/main" id="{9A9BDDBB-06C9-2320-B745-B792E2BEEDD1}"/>
              </a:ext>
            </a:extLst>
          </p:cNvPr>
          <p:cNvSpPr txBox="1"/>
          <p:nvPr/>
        </p:nvSpPr>
        <p:spPr>
          <a:xfrm>
            <a:off x="-40959" y="1692755"/>
            <a:ext cx="3963949" cy="584775"/>
          </a:xfrm>
          <a:prstGeom prst="rect">
            <a:avLst/>
          </a:prstGeom>
          <a:noFill/>
        </p:spPr>
        <p:txBody>
          <a:bodyPr wrap="square" rtlCol="0">
            <a:spAutoFit/>
          </a:bodyPr>
          <a:lstStyle/>
          <a:p>
            <a:r>
              <a:rPr lang="en" sz="1600" b="1" dirty="0">
                <a:solidFill>
                  <a:schemeClr val="dk1"/>
                </a:solidFill>
              </a:rPr>
              <a:t>Project Title:</a:t>
            </a:r>
          </a:p>
          <a:p>
            <a:r>
              <a:rPr lang="en-US" sz="1600" b="1" dirty="0">
                <a:solidFill>
                  <a:schemeClr val="dk1"/>
                </a:solidFill>
              </a:rPr>
              <a:t>Fire detection and monitoring</a:t>
            </a:r>
            <a:r>
              <a:rPr lang="en" sz="1600" b="1" dirty="0">
                <a:solidFill>
                  <a:schemeClr val="dk1"/>
                </a:solidFill>
              </a:rPr>
              <a:t> system</a:t>
            </a:r>
            <a:endParaRPr lang="en-US" sz="1600" b="1" dirty="0"/>
          </a:p>
        </p:txBody>
      </p:sp>
      <p:pic>
        <p:nvPicPr>
          <p:cNvPr id="3" name="Picture 2">
            <a:extLst>
              <a:ext uri="{FF2B5EF4-FFF2-40B4-BE49-F238E27FC236}">
                <a16:creationId xmlns:a16="http://schemas.microsoft.com/office/drawing/2014/main" id="{19E6C81F-484E-D0EF-DF3D-37B7B88E3648}"/>
              </a:ext>
            </a:extLst>
          </p:cNvPr>
          <p:cNvPicPr>
            <a:picLocks noChangeAspect="1"/>
          </p:cNvPicPr>
          <p:nvPr/>
        </p:nvPicPr>
        <p:blipFill>
          <a:blip r:embed="rId4"/>
          <a:stretch>
            <a:fillRect/>
          </a:stretch>
        </p:blipFill>
        <p:spPr>
          <a:xfrm>
            <a:off x="5923567" y="219283"/>
            <a:ext cx="3213110" cy="210414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88"/>
        <p:cNvGrpSpPr/>
        <p:nvPr/>
      </p:nvGrpSpPr>
      <p:grpSpPr>
        <a:xfrm>
          <a:off x="0" y="0"/>
          <a:ext cx="0" cy="0"/>
          <a:chOff x="0" y="0"/>
          <a:chExt cx="0" cy="0"/>
        </a:xfrm>
      </p:grpSpPr>
      <p:grpSp>
        <p:nvGrpSpPr>
          <p:cNvPr id="2" name="Google Shape;3394;p39">
            <a:extLst>
              <a:ext uri="{FF2B5EF4-FFF2-40B4-BE49-F238E27FC236}">
                <a16:creationId xmlns:a16="http://schemas.microsoft.com/office/drawing/2014/main" id="{B33A8EAE-B95A-5CD9-6241-99BFDA60066F}"/>
              </a:ext>
            </a:extLst>
          </p:cNvPr>
          <p:cNvGrpSpPr/>
          <p:nvPr/>
        </p:nvGrpSpPr>
        <p:grpSpPr>
          <a:xfrm>
            <a:off x="722138" y="2541586"/>
            <a:ext cx="1294693" cy="2193168"/>
            <a:chOff x="5291050" y="1112207"/>
            <a:chExt cx="1294693" cy="2193168"/>
          </a:xfrm>
        </p:grpSpPr>
        <p:grpSp>
          <p:nvGrpSpPr>
            <p:cNvPr id="3" name="Google Shape;3395;p39">
              <a:extLst>
                <a:ext uri="{FF2B5EF4-FFF2-40B4-BE49-F238E27FC236}">
                  <a16:creationId xmlns:a16="http://schemas.microsoft.com/office/drawing/2014/main" id="{CAE6850A-13B4-840E-55C3-6E37DAD57637}"/>
                </a:ext>
              </a:extLst>
            </p:cNvPr>
            <p:cNvGrpSpPr/>
            <p:nvPr/>
          </p:nvGrpSpPr>
          <p:grpSpPr>
            <a:xfrm>
              <a:off x="5764965" y="1112207"/>
              <a:ext cx="820778" cy="1336244"/>
              <a:chOff x="5764965" y="1112207"/>
              <a:chExt cx="820778" cy="1336244"/>
            </a:xfrm>
          </p:grpSpPr>
          <p:sp>
            <p:nvSpPr>
              <p:cNvPr id="5" name="Google Shape;3396;p39">
                <a:extLst>
                  <a:ext uri="{FF2B5EF4-FFF2-40B4-BE49-F238E27FC236}">
                    <a16:creationId xmlns:a16="http://schemas.microsoft.com/office/drawing/2014/main" id="{E2D0FF7D-AD0A-FF29-219C-0D1FECBB58B2}"/>
                  </a:ext>
                </a:extLst>
              </p:cNvPr>
              <p:cNvSpPr/>
              <p:nvPr/>
            </p:nvSpPr>
            <p:spPr>
              <a:xfrm>
                <a:off x="6102423" y="2043710"/>
                <a:ext cx="145333" cy="38380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397;p39">
                <a:extLst>
                  <a:ext uri="{FF2B5EF4-FFF2-40B4-BE49-F238E27FC236}">
                    <a16:creationId xmlns:a16="http://schemas.microsoft.com/office/drawing/2014/main" id="{8E306D2A-699F-8D83-B487-6F75E80C0F64}"/>
                  </a:ext>
                </a:extLst>
              </p:cNvPr>
              <p:cNvSpPr/>
              <p:nvPr/>
            </p:nvSpPr>
            <p:spPr>
              <a:xfrm>
                <a:off x="6102423" y="2043710"/>
                <a:ext cx="145333"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oogle Shape;3398;p39">
                <a:extLst>
                  <a:ext uri="{FF2B5EF4-FFF2-40B4-BE49-F238E27FC236}">
                    <a16:creationId xmlns:a16="http://schemas.microsoft.com/office/drawing/2014/main" id="{9AFA6377-DEF3-4252-941E-E9FF999191F9}"/>
                  </a:ext>
                </a:extLst>
              </p:cNvPr>
              <p:cNvGrpSpPr/>
              <p:nvPr/>
            </p:nvGrpSpPr>
            <p:grpSpPr>
              <a:xfrm>
                <a:off x="6080952" y="2022190"/>
                <a:ext cx="188276" cy="426261"/>
                <a:chOff x="2061837" y="2766171"/>
                <a:chExt cx="202099" cy="457558"/>
              </a:xfrm>
            </p:grpSpPr>
            <p:sp>
              <p:nvSpPr>
                <p:cNvPr id="13" name="Google Shape;3399;p39">
                  <a:extLst>
                    <a:ext uri="{FF2B5EF4-FFF2-40B4-BE49-F238E27FC236}">
                      <a16:creationId xmlns:a16="http://schemas.microsoft.com/office/drawing/2014/main" id="{ADEA8861-34C9-E8B4-25BC-AD4D42C600C0}"/>
                    </a:ext>
                  </a:extLst>
                </p:cNvPr>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3400;p39">
                  <a:extLst>
                    <a:ext uri="{FF2B5EF4-FFF2-40B4-BE49-F238E27FC236}">
                      <a16:creationId xmlns:a16="http://schemas.microsoft.com/office/drawing/2014/main" id="{30015A0A-A4A3-6847-94A7-20554B3C9EFE}"/>
                    </a:ext>
                  </a:extLst>
                </p:cNvPr>
                <p:cNvGrpSpPr/>
                <p:nvPr/>
              </p:nvGrpSpPr>
              <p:grpSpPr>
                <a:xfrm>
                  <a:off x="2084885" y="2956722"/>
                  <a:ext cx="156004" cy="245740"/>
                  <a:chOff x="2084885" y="2956722"/>
                  <a:chExt cx="156004" cy="245740"/>
                </a:xfrm>
              </p:grpSpPr>
              <p:sp>
                <p:nvSpPr>
                  <p:cNvPr id="15" name="Google Shape;3401;p39">
                    <a:extLst>
                      <a:ext uri="{FF2B5EF4-FFF2-40B4-BE49-F238E27FC236}">
                        <a16:creationId xmlns:a16="http://schemas.microsoft.com/office/drawing/2014/main" id="{4E943E3D-2062-09B7-E90F-9C6EB35329D2}"/>
                      </a:ext>
                    </a:extLst>
                  </p:cNvPr>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402;p39">
                    <a:extLst>
                      <a:ext uri="{FF2B5EF4-FFF2-40B4-BE49-F238E27FC236}">
                        <a16:creationId xmlns:a16="http://schemas.microsoft.com/office/drawing/2014/main" id="{C762D2BE-0199-754D-6570-3977737150DC}"/>
                      </a:ext>
                    </a:extLst>
                  </p:cNvPr>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3;p39">
                    <a:extLst>
                      <a:ext uri="{FF2B5EF4-FFF2-40B4-BE49-F238E27FC236}">
                        <a16:creationId xmlns:a16="http://schemas.microsoft.com/office/drawing/2014/main" id="{1814B0E7-58FF-527C-BF91-9717C6813995}"/>
                      </a:ext>
                    </a:extLst>
                  </p:cNvPr>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Google Shape;3404;p39">
                <a:extLst>
                  <a:ext uri="{FF2B5EF4-FFF2-40B4-BE49-F238E27FC236}">
                    <a16:creationId xmlns:a16="http://schemas.microsoft.com/office/drawing/2014/main" id="{6359CDE3-7628-4BE6-03CA-BD1ABDE77B63}"/>
                  </a:ext>
                </a:extLst>
              </p:cNvPr>
              <p:cNvSpPr/>
              <p:nvPr/>
            </p:nvSpPr>
            <p:spPr>
              <a:xfrm>
                <a:off x="6102423" y="2119420"/>
                <a:ext cx="145333"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05;p39">
                <a:extLst>
                  <a:ext uri="{FF2B5EF4-FFF2-40B4-BE49-F238E27FC236}">
                    <a16:creationId xmlns:a16="http://schemas.microsoft.com/office/drawing/2014/main" id="{6F84E4F4-9181-B760-422F-C45C5EE9976A}"/>
                  </a:ext>
                </a:extLst>
              </p:cNvPr>
              <p:cNvSpPr/>
              <p:nvPr/>
            </p:nvSpPr>
            <p:spPr>
              <a:xfrm>
                <a:off x="6174774" y="2156716"/>
                <a:ext cx="72983" cy="271385"/>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406;p39">
                <a:extLst>
                  <a:ext uri="{FF2B5EF4-FFF2-40B4-BE49-F238E27FC236}">
                    <a16:creationId xmlns:a16="http://schemas.microsoft.com/office/drawing/2014/main" id="{6385E147-7C94-95B6-C99F-F80506607005}"/>
                  </a:ext>
                </a:extLst>
              </p:cNvPr>
              <p:cNvSpPr/>
              <p:nvPr/>
            </p:nvSpPr>
            <p:spPr>
              <a:xfrm>
                <a:off x="5803965" y="1150622"/>
                <a:ext cx="742780" cy="1006132"/>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407;p39">
                <a:extLst>
                  <a:ext uri="{FF2B5EF4-FFF2-40B4-BE49-F238E27FC236}">
                    <a16:creationId xmlns:a16="http://schemas.microsoft.com/office/drawing/2014/main" id="{5B5F6CBA-6470-7F76-C275-334944295B5B}"/>
                  </a:ext>
                </a:extLst>
              </p:cNvPr>
              <p:cNvSpPr/>
              <p:nvPr/>
            </p:nvSpPr>
            <p:spPr>
              <a:xfrm>
                <a:off x="5764965" y="1112207"/>
                <a:ext cx="820778" cy="106548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08;p39">
                <a:extLst>
                  <a:ext uri="{FF2B5EF4-FFF2-40B4-BE49-F238E27FC236}">
                    <a16:creationId xmlns:a16="http://schemas.microsoft.com/office/drawing/2014/main" id="{38E8FC6B-C2F2-A367-9A5E-15A96C1BD115}"/>
                  </a:ext>
                </a:extLst>
              </p:cNvPr>
              <p:cNvSpPr/>
              <p:nvPr/>
            </p:nvSpPr>
            <p:spPr>
              <a:xfrm>
                <a:off x="6174774" y="1150622"/>
                <a:ext cx="371974" cy="1006132"/>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3409;p39">
              <a:extLst>
                <a:ext uri="{FF2B5EF4-FFF2-40B4-BE49-F238E27FC236}">
                  <a16:creationId xmlns:a16="http://schemas.microsoft.com/office/drawing/2014/main" id="{8B4F9E3B-951A-D6E9-5E32-B177F8C53004}"/>
                </a:ext>
              </a:extLst>
            </p:cNvPr>
            <p:cNvSpPr/>
            <p:nvPr/>
          </p:nvSpPr>
          <p:spPr>
            <a:xfrm>
              <a:off x="5291050" y="2441600"/>
              <a:ext cx="978125" cy="863775"/>
            </a:xfrm>
            <a:custGeom>
              <a:avLst/>
              <a:gdLst/>
              <a:ahLst/>
              <a:cxnLst/>
              <a:rect l="l" t="t" r="r" b="b"/>
              <a:pathLst>
                <a:path w="39125" h="34551" extrusionOk="0">
                  <a:moveTo>
                    <a:pt x="32050" y="141"/>
                  </a:moveTo>
                  <a:lnTo>
                    <a:pt x="0" y="34551"/>
                  </a:lnTo>
                  <a:lnTo>
                    <a:pt x="18644" y="34551"/>
                  </a:lnTo>
                  <a:lnTo>
                    <a:pt x="39125" y="0"/>
                  </a:lnTo>
                  <a:close/>
                </a:path>
              </a:pathLst>
            </a:custGeom>
            <a:gradFill>
              <a:gsLst>
                <a:gs pos="0">
                  <a:srgbClr val="703030">
                    <a:alpha val="25882"/>
                    <a:alpha val="25840"/>
                  </a:srgbClr>
                </a:gs>
                <a:gs pos="100000">
                  <a:srgbClr val="703030">
                    <a:alpha val="0"/>
                    <a:alpha val="25840"/>
                  </a:srgbClr>
                </a:gs>
              </a:gsLst>
              <a:lin ang="5400700" scaled="0"/>
            </a:gradFill>
            <a:ln>
              <a:noFill/>
            </a:ln>
          </p:spPr>
          <p:txBody>
            <a:bodyPr/>
            <a:lstStyle/>
            <a:p>
              <a:endParaRPr lang="en-US"/>
            </a:p>
          </p:txBody>
        </p:sp>
      </p:grpSp>
      <p:sp>
        <p:nvSpPr>
          <p:cNvPr id="3789" name="Google Shape;3789;p46"/>
          <p:cNvSpPr txBox="1">
            <a:spLocks noGrp="1"/>
          </p:cNvSpPr>
          <p:nvPr>
            <p:ph type="title"/>
          </p:nvPr>
        </p:nvSpPr>
        <p:spPr>
          <a:xfrm>
            <a:off x="-315377" y="399573"/>
            <a:ext cx="3349975"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Feasiblity and Expected Impact </a:t>
            </a:r>
            <a:endParaRPr dirty="0"/>
          </a:p>
        </p:txBody>
      </p:sp>
      <p:grpSp>
        <p:nvGrpSpPr>
          <p:cNvPr id="3800" name="Google Shape;3800;p46"/>
          <p:cNvGrpSpPr/>
          <p:nvPr/>
        </p:nvGrpSpPr>
        <p:grpSpPr>
          <a:xfrm>
            <a:off x="217561" y="3024592"/>
            <a:ext cx="1904846" cy="1886206"/>
            <a:chOff x="437725" y="3265969"/>
            <a:chExt cx="1904846" cy="1886206"/>
          </a:xfrm>
        </p:grpSpPr>
        <p:grpSp>
          <p:nvGrpSpPr>
            <p:cNvPr id="3801" name="Google Shape;3801;p46"/>
            <p:cNvGrpSpPr/>
            <p:nvPr/>
          </p:nvGrpSpPr>
          <p:grpSpPr>
            <a:xfrm>
              <a:off x="823263" y="3265969"/>
              <a:ext cx="1519308" cy="1227933"/>
              <a:chOff x="764236" y="3429226"/>
              <a:chExt cx="384489" cy="310751"/>
            </a:xfrm>
          </p:grpSpPr>
          <p:sp>
            <p:nvSpPr>
              <p:cNvPr id="3802" name="Google Shape;3802;p46"/>
              <p:cNvSpPr/>
              <p:nvPr/>
            </p:nvSpPr>
            <p:spPr>
              <a:xfrm>
                <a:off x="815443" y="3504132"/>
                <a:ext cx="280485" cy="229520"/>
              </a:xfrm>
              <a:custGeom>
                <a:avLst/>
                <a:gdLst/>
                <a:ahLst/>
                <a:cxnLst/>
                <a:rect l="l" t="t" r="r" b="b"/>
                <a:pathLst>
                  <a:path w="8479" h="6931" extrusionOk="0">
                    <a:moveTo>
                      <a:pt x="24" y="25"/>
                    </a:moveTo>
                    <a:lnTo>
                      <a:pt x="1120" y="25"/>
                    </a:lnTo>
                    <a:lnTo>
                      <a:pt x="1120" y="6812"/>
                    </a:lnTo>
                    <a:cubicBezTo>
                      <a:pt x="1120" y="6883"/>
                      <a:pt x="1072" y="6931"/>
                      <a:pt x="1001" y="6931"/>
                    </a:cubicBezTo>
                    <a:lnTo>
                      <a:pt x="120" y="6931"/>
                    </a:lnTo>
                    <a:cubicBezTo>
                      <a:pt x="48" y="6931"/>
                      <a:pt x="1" y="6883"/>
                      <a:pt x="1" y="6812"/>
                    </a:cubicBezTo>
                    <a:cubicBezTo>
                      <a:pt x="24" y="4526"/>
                      <a:pt x="24" y="2287"/>
                      <a:pt x="24" y="25"/>
                    </a:cubicBezTo>
                    <a:close/>
                    <a:moveTo>
                      <a:pt x="8479" y="6788"/>
                    </a:moveTo>
                    <a:cubicBezTo>
                      <a:pt x="8479" y="6836"/>
                      <a:pt x="8431" y="6907"/>
                      <a:pt x="8359" y="6907"/>
                    </a:cubicBezTo>
                    <a:lnTo>
                      <a:pt x="7478" y="6907"/>
                    </a:lnTo>
                    <a:cubicBezTo>
                      <a:pt x="7407" y="6907"/>
                      <a:pt x="7359" y="6836"/>
                      <a:pt x="7359" y="6788"/>
                    </a:cubicBezTo>
                    <a:lnTo>
                      <a:pt x="7359" y="1"/>
                    </a:lnTo>
                    <a:lnTo>
                      <a:pt x="8455" y="1"/>
                    </a:lnTo>
                    <a:cubicBezTo>
                      <a:pt x="8479" y="2287"/>
                      <a:pt x="8479" y="4526"/>
                      <a:pt x="8479" y="67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6"/>
              <p:cNvSpPr/>
              <p:nvPr/>
            </p:nvSpPr>
            <p:spPr>
              <a:xfrm>
                <a:off x="827253" y="3504132"/>
                <a:ext cx="268676" cy="229520"/>
              </a:xfrm>
              <a:custGeom>
                <a:avLst/>
                <a:gdLst/>
                <a:ahLst/>
                <a:cxnLst/>
                <a:rect l="l" t="t" r="r" b="b"/>
                <a:pathLst>
                  <a:path w="8122" h="6931" extrusionOk="0">
                    <a:moveTo>
                      <a:pt x="120" y="25"/>
                    </a:moveTo>
                    <a:lnTo>
                      <a:pt x="763" y="25"/>
                    </a:lnTo>
                    <a:lnTo>
                      <a:pt x="763" y="6812"/>
                    </a:lnTo>
                    <a:cubicBezTo>
                      <a:pt x="763" y="6883"/>
                      <a:pt x="715" y="6931"/>
                      <a:pt x="644" y="6931"/>
                    </a:cubicBezTo>
                    <a:lnTo>
                      <a:pt x="1" y="6931"/>
                    </a:lnTo>
                    <a:cubicBezTo>
                      <a:pt x="48" y="6931"/>
                      <a:pt x="120" y="6883"/>
                      <a:pt x="120" y="6812"/>
                    </a:cubicBezTo>
                    <a:close/>
                    <a:moveTo>
                      <a:pt x="8122" y="6788"/>
                    </a:moveTo>
                    <a:cubicBezTo>
                      <a:pt x="8122" y="6836"/>
                      <a:pt x="8074" y="6907"/>
                      <a:pt x="8002" y="6907"/>
                    </a:cubicBezTo>
                    <a:lnTo>
                      <a:pt x="7359" y="6907"/>
                    </a:lnTo>
                    <a:cubicBezTo>
                      <a:pt x="7407" y="6907"/>
                      <a:pt x="7479" y="6836"/>
                      <a:pt x="7479" y="6788"/>
                    </a:cubicBezTo>
                    <a:lnTo>
                      <a:pt x="7479" y="1"/>
                    </a:lnTo>
                    <a:lnTo>
                      <a:pt x="8122"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6"/>
              <p:cNvSpPr/>
              <p:nvPr/>
            </p:nvSpPr>
            <p:spPr>
              <a:xfrm>
                <a:off x="769760" y="3433961"/>
                <a:ext cx="372646" cy="70999"/>
              </a:xfrm>
              <a:custGeom>
                <a:avLst/>
                <a:gdLst/>
                <a:ahLst/>
                <a:cxnLst/>
                <a:rect l="l" t="t" r="r" b="b"/>
                <a:pathLst>
                  <a:path w="11265" h="2144" extrusionOk="0">
                    <a:moveTo>
                      <a:pt x="310" y="0"/>
                    </a:moveTo>
                    <a:lnTo>
                      <a:pt x="10955" y="0"/>
                    </a:lnTo>
                    <a:cubicBezTo>
                      <a:pt x="11146" y="0"/>
                      <a:pt x="11265" y="143"/>
                      <a:pt x="11265" y="310"/>
                    </a:cubicBezTo>
                    <a:lnTo>
                      <a:pt x="11265" y="1810"/>
                    </a:lnTo>
                    <a:cubicBezTo>
                      <a:pt x="11265" y="2001"/>
                      <a:pt x="11122" y="2120"/>
                      <a:pt x="10955" y="2120"/>
                    </a:cubicBezTo>
                    <a:lnTo>
                      <a:pt x="9740" y="2120"/>
                    </a:lnTo>
                    <a:lnTo>
                      <a:pt x="9145" y="2096"/>
                    </a:lnTo>
                    <a:lnTo>
                      <a:pt x="8740" y="2144"/>
                    </a:lnTo>
                    <a:lnTo>
                      <a:pt x="2215" y="2144"/>
                    </a:lnTo>
                    <a:lnTo>
                      <a:pt x="1262" y="2096"/>
                    </a:lnTo>
                    <a:lnTo>
                      <a:pt x="310" y="2144"/>
                    </a:lnTo>
                    <a:cubicBezTo>
                      <a:pt x="119" y="2144"/>
                      <a:pt x="0" y="2001"/>
                      <a:pt x="0" y="1858"/>
                    </a:cubicBezTo>
                    <a:lnTo>
                      <a:pt x="0" y="310"/>
                    </a:lnTo>
                    <a:cubicBezTo>
                      <a:pt x="0" y="143"/>
                      <a:pt x="119" y="0"/>
                      <a:pt x="3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6"/>
              <p:cNvSpPr/>
              <p:nvPr/>
            </p:nvSpPr>
            <p:spPr>
              <a:xfrm>
                <a:off x="1110881" y="3433961"/>
                <a:ext cx="31525" cy="70204"/>
              </a:xfrm>
              <a:custGeom>
                <a:avLst/>
                <a:gdLst/>
                <a:ahLst/>
                <a:cxnLst/>
                <a:rect l="l" t="t" r="r" b="b"/>
                <a:pathLst>
                  <a:path w="953" h="2120" extrusionOk="0">
                    <a:moveTo>
                      <a:pt x="0" y="0"/>
                    </a:moveTo>
                    <a:lnTo>
                      <a:pt x="643" y="0"/>
                    </a:lnTo>
                    <a:cubicBezTo>
                      <a:pt x="834" y="0"/>
                      <a:pt x="953" y="143"/>
                      <a:pt x="953" y="310"/>
                    </a:cubicBezTo>
                    <a:lnTo>
                      <a:pt x="953" y="1810"/>
                    </a:lnTo>
                    <a:cubicBezTo>
                      <a:pt x="953" y="2001"/>
                      <a:pt x="810" y="2120"/>
                      <a:pt x="643" y="2120"/>
                    </a:cubicBezTo>
                    <a:lnTo>
                      <a:pt x="0" y="2120"/>
                    </a:lnTo>
                    <a:cubicBezTo>
                      <a:pt x="167" y="2120"/>
                      <a:pt x="286" y="1977"/>
                      <a:pt x="286" y="1810"/>
                    </a:cubicBezTo>
                    <a:lnTo>
                      <a:pt x="286" y="310"/>
                    </a:lnTo>
                    <a:cubicBezTo>
                      <a:pt x="286" y="143"/>
                      <a:pt x="143" y="0"/>
                      <a:pt x="0" y="0"/>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6"/>
              <p:cNvSpPr/>
              <p:nvPr/>
            </p:nvSpPr>
            <p:spPr>
              <a:xfrm>
                <a:off x="769760" y="3530955"/>
                <a:ext cx="372646" cy="69442"/>
              </a:xfrm>
              <a:custGeom>
                <a:avLst/>
                <a:gdLst/>
                <a:ahLst/>
                <a:cxnLst/>
                <a:rect l="l" t="t" r="r" b="b"/>
                <a:pathLst>
                  <a:path w="11265" h="2097" extrusionOk="0">
                    <a:moveTo>
                      <a:pt x="310" y="1"/>
                    </a:moveTo>
                    <a:lnTo>
                      <a:pt x="10955" y="1"/>
                    </a:lnTo>
                    <a:cubicBezTo>
                      <a:pt x="11146" y="1"/>
                      <a:pt x="11265" y="143"/>
                      <a:pt x="11265" y="286"/>
                    </a:cubicBezTo>
                    <a:lnTo>
                      <a:pt x="11265" y="1810"/>
                    </a:lnTo>
                    <a:cubicBezTo>
                      <a:pt x="11265" y="1977"/>
                      <a:pt x="11122" y="2096"/>
                      <a:pt x="10955" y="2096"/>
                    </a:cubicBezTo>
                    <a:lnTo>
                      <a:pt x="9740" y="2096"/>
                    </a:lnTo>
                    <a:lnTo>
                      <a:pt x="9169" y="1953"/>
                    </a:lnTo>
                    <a:lnTo>
                      <a:pt x="8764" y="2096"/>
                    </a:lnTo>
                    <a:lnTo>
                      <a:pt x="2215" y="2096"/>
                    </a:lnTo>
                    <a:lnTo>
                      <a:pt x="1382" y="2025"/>
                    </a:lnTo>
                    <a:lnTo>
                      <a:pt x="310" y="2096"/>
                    </a:lnTo>
                    <a:cubicBezTo>
                      <a:pt x="119" y="2096"/>
                      <a:pt x="0" y="1953"/>
                      <a:pt x="0" y="1810"/>
                    </a:cubicBezTo>
                    <a:lnTo>
                      <a:pt x="0" y="286"/>
                    </a:lnTo>
                    <a:cubicBezTo>
                      <a:pt x="0" y="143"/>
                      <a:pt x="119" y="1"/>
                      <a:pt x="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6"/>
              <p:cNvSpPr/>
              <p:nvPr/>
            </p:nvSpPr>
            <p:spPr>
              <a:xfrm>
                <a:off x="1110881" y="3530955"/>
                <a:ext cx="31525" cy="69442"/>
              </a:xfrm>
              <a:custGeom>
                <a:avLst/>
                <a:gdLst/>
                <a:ahLst/>
                <a:cxnLst/>
                <a:rect l="l" t="t" r="r" b="b"/>
                <a:pathLst>
                  <a:path w="953" h="2097" extrusionOk="0">
                    <a:moveTo>
                      <a:pt x="0" y="1"/>
                    </a:moveTo>
                    <a:lnTo>
                      <a:pt x="643" y="1"/>
                    </a:lnTo>
                    <a:cubicBezTo>
                      <a:pt x="834" y="1"/>
                      <a:pt x="953" y="143"/>
                      <a:pt x="953" y="286"/>
                    </a:cubicBezTo>
                    <a:lnTo>
                      <a:pt x="953" y="1810"/>
                    </a:lnTo>
                    <a:cubicBezTo>
                      <a:pt x="953" y="1977"/>
                      <a:pt x="810" y="2096"/>
                      <a:pt x="643" y="2096"/>
                    </a:cubicBezTo>
                    <a:lnTo>
                      <a:pt x="0" y="2096"/>
                    </a:lnTo>
                    <a:cubicBezTo>
                      <a:pt x="167" y="2096"/>
                      <a:pt x="286" y="1953"/>
                      <a:pt x="286" y="1810"/>
                    </a:cubicBezTo>
                    <a:lnTo>
                      <a:pt x="286" y="286"/>
                    </a:lnTo>
                    <a:cubicBezTo>
                      <a:pt x="286" y="143"/>
                      <a:pt x="143" y="1"/>
                      <a:pt x="0"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6"/>
              <p:cNvSpPr/>
              <p:nvPr/>
            </p:nvSpPr>
            <p:spPr>
              <a:xfrm>
                <a:off x="780776" y="3433961"/>
                <a:ext cx="351376" cy="70999"/>
              </a:xfrm>
              <a:custGeom>
                <a:avLst/>
                <a:gdLst/>
                <a:ahLst/>
                <a:cxnLst/>
                <a:rect l="l" t="t" r="r" b="b"/>
                <a:pathLst>
                  <a:path w="10622" h="2144" extrusionOk="0">
                    <a:moveTo>
                      <a:pt x="10622" y="0"/>
                    </a:moveTo>
                    <a:lnTo>
                      <a:pt x="8717" y="0"/>
                    </a:lnTo>
                    <a:lnTo>
                      <a:pt x="7502" y="2144"/>
                    </a:lnTo>
                    <a:lnTo>
                      <a:pt x="9407" y="2144"/>
                    </a:lnTo>
                    <a:close/>
                    <a:moveTo>
                      <a:pt x="3120" y="0"/>
                    </a:moveTo>
                    <a:lnTo>
                      <a:pt x="1215" y="0"/>
                    </a:lnTo>
                    <a:lnTo>
                      <a:pt x="1" y="2144"/>
                    </a:lnTo>
                    <a:lnTo>
                      <a:pt x="1906" y="2144"/>
                    </a:lnTo>
                    <a:close/>
                    <a:moveTo>
                      <a:pt x="6883" y="0"/>
                    </a:moveTo>
                    <a:lnTo>
                      <a:pt x="4978" y="0"/>
                    </a:lnTo>
                    <a:lnTo>
                      <a:pt x="3763" y="2144"/>
                    </a:lnTo>
                    <a:lnTo>
                      <a:pt x="5669" y="21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6"/>
              <p:cNvSpPr/>
              <p:nvPr/>
            </p:nvSpPr>
            <p:spPr>
              <a:xfrm>
                <a:off x="780776" y="3530955"/>
                <a:ext cx="351376" cy="70999"/>
              </a:xfrm>
              <a:custGeom>
                <a:avLst/>
                <a:gdLst/>
                <a:ahLst/>
                <a:cxnLst/>
                <a:rect l="l" t="t" r="r" b="b"/>
                <a:pathLst>
                  <a:path w="10622" h="2144" extrusionOk="0">
                    <a:moveTo>
                      <a:pt x="10622" y="1"/>
                    </a:moveTo>
                    <a:lnTo>
                      <a:pt x="8717" y="1"/>
                    </a:lnTo>
                    <a:lnTo>
                      <a:pt x="7502" y="2144"/>
                    </a:lnTo>
                    <a:lnTo>
                      <a:pt x="9407" y="2144"/>
                    </a:lnTo>
                    <a:close/>
                    <a:moveTo>
                      <a:pt x="3120" y="1"/>
                    </a:moveTo>
                    <a:lnTo>
                      <a:pt x="1215" y="1"/>
                    </a:lnTo>
                    <a:lnTo>
                      <a:pt x="1" y="2144"/>
                    </a:lnTo>
                    <a:lnTo>
                      <a:pt x="1906" y="2144"/>
                    </a:lnTo>
                    <a:close/>
                    <a:moveTo>
                      <a:pt x="6883" y="1"/>
                    </a:moveTo>
                    <a:lnTo>
                      <a:pt x="4978" y="1"/>
                    </a:lnTo>
                    <a:lnTo>
                      <a:pt x="3763" y="2144"/>
                    </a:lnTo>
                    <a:lnTo>
                      <a:pt x="5669" y="21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6"/>
              <p:cNvSpPr/>
              <p:nvPr/>
            </p:nvSpPr>
            <p:spPr>
              <a:xfrm>
                <a:off x="764236" y="3429226"/>
                <a:ext cx="384489" cy="310751"/>
              </a:xfrm>
              <a:custGeom>
                <a:avLst/>
                <a:gdLst/>
                <a:ahLst/>
                <a:cxnLst/>
                <a:rect l="l" t="t" r="r" b="b"/>
                <a:pathLst>
                  <a:path w="11623" h="9384" extrusionOk="0">
                    <a:moveTo>
                      <a:pt x="1429" y="358"/>
                    </a:moveTo>
                    <a:lnTo>
                      <a:pt x="405" y="2120"/>
                    </a:lnTo>
                    <a:cubicBezTo>
                      <a:pt x="405" y="2096"/>
                      <a:pt x="400" y="2084"/>
                      <a:pt x="397" y="2084"/>
                    </a:cubicBezTo>
                    <a:cubicBezTo>
                      <a:pt x="394" y="2084"/>
                      <a:pt x="394" y="2096"/>
                      <a:pt x="405" y="2120"/>
                    </a:cubicBezTo>
                    <a:cubicBezTo>
                      <a:pt x="358" y="2049"/>
                      <a:pt x="358" y="2025"/>
                      <a:pt x="382" y="2001"/>
                    </a:cubicBezTo>
                    <a:lnTo>
                      <a:pt x="382" y="477"/>
                    </a:lnTo>
                    <a:cubicBezTo>
                      <a:pt x="382" y="453"/>
                      <a:pt x="382" y="405"/>
                      <a:pt x="405" y="382"/>
                    </a:cubicBezTo>
                    <a:cubicBezTo>
                      <a:pt x="453" y="382"/>
                      <a:pt x="477" y="358"/>
                      <a:pt x="501" y="358"/>
                    </a:cubicBezTo>
                    <a:close/>
                    <a:moveTo>
                      <a:pt x="3335" y="334"/>
                    </a:moveTo>
                    <a:lnTo>
                      <a:pt x="2287" y="2120"/>
                    </a:lnTo>
                    <a:lnTo>
                      <a:pt x="763" y="2120"/>
                    </a:lnTo>
                    <a:lnTo>
                      <a:pt x="1811" y="334"/>
                    </a:lnTo>
                    <a:close/>
                    <a:moveTo>
                      <a:pt x="5145" y="334"/>
                    </a:moveTo>
                    <a:lnTo>
                      <a:pt x="4097" y="2120"/>
                    </a:lnTo>
                    <a:lnTo>
                      <a:pt x="2668" y="2120"/>
                    </a:lnTo>
                    <a:lnTo>
                      <a:pt x="3716" y="334"/>
                    </a:lnTo>
                    <a:close/>
                    <a:moveTo>
                      <a:pt x="7074" y="334"/>
                    </a:moveTo>
                    <a:lnTo>
                      <a:pt x="6050" y="2120"/>
                    </a:lnTo>
                    <a:lnTo>
                      <a:pt x="4525" y="2120"/>
                    </a:lnTo>
                    <a:lnTo>
                      <a:pt x="5573" y="334"/>
                    </a:lnTo>
                    <a:close/>
                    <a:moveTo>
                      <a:pt x="8931" y="334"/>
                    </a:moveTo>
                    <a:lnTo>
                      <a:pt x="7883" y="2120"/>
                    </a:lnTo>
                    <a:lnTo>
                      <a:pt x="6431" y="2120"/>
                    </a:lnTo>
                    <a:lnTo>
                      <a:pt x="7478" y="334"/>
                    </a:lnTo>
                    <a:close/>
                    <a:moveTo>
                      <a:pt x="10836" y="334"/>
                    </a:moveTo>
                    <a:lnTo>
                      <a:pt x="9788" y="2120"/>
                    </a:lnTo>
                    <a:lnTo>
                      <a:pt x="8264" y="2120"/>
                    </a:lnTo>
                    <a:lnTo>
                      <a:pt x="9312" y="334"/>
                    </a:lnTo>
                    <a:close/>
                    <a:moveTo>
                      <a:pt x="11217" y="358"/>
                    </a:moveTo>
                    <a:cubicBezTo>
                      <a:pt x="11241" y="382"/>
                      <a:pt x="11289" y="405"/>
                      <a:pt x="11241" y="477"/>
                    </a:cubicBezTo>
                    <a:lnTo>
                      <a:pt x="11241" y="1977"/>
                    </a:lnTo>
                    <a:cubicBezTo>
                      <a:pt x="11241" y="2025"/>
                      <a:pt x="11241" y="2049"/>
                      <a:pt x="11217" y="2072"/>
                    </a:cubicBezTo>
                    <a:cubicBezTo>
                      <a:pt x="11193" y="2072"/>
                      <a:pt x="11146" y="2120"/>
                      <a:pt x="11122" y="2120"/>
                    </a:cubicBezTo>
                    <a:lnTo>
                      <a:pt x="10217" y="2120"/>
                    </a:lnTo>
                    <a:lnTo>
                      <a:pt x="11217" y="358"/>
                    </a:lnTo>
                    <a:close/>
                    <a:moveTo>
                      <a:pt x="2525" y="2477"/>
                    </a:moveTo>
                    <a:lnTo>
                      <a:pt x="2525" y="2882"/>
                    </a:lnTo>
                    <a:lnTo>
                      <a:pt x="1763" y="2882"/>
                    </a:lnTo>
                    <a:lnTo>
                      <a:pt x="1763" y="2477"/>
                    </a:lnTo>
                    <a:close/>
                    <a:moveTo>
                      <a:pt x="8717" y="2477"/>
                    </a:moveTo>
                    <a:lnTo>
                      <a:pt x="8717" y="2882"/>
                    </a:lnTo>
                    <a:lnTo>
                      <a:pt x="2858" y="2882"/>
                    </a:lnTo>
                    <a:lnTo>
                      <a:pt x="2858" y="2477"/>
                    </a:lnTo>
                    <a:close/>
                    <a:moveTo>
                      <a:pt x="9860" y="2477"/>
                    </a:moveTo>
                    <a:lnTo>
                      <a:pt x="9860" y="2882"/>
                    </a:lnTo>
                    <a:lnTo>
                      <a:pt x="9074" y="2882"/>
                    </a:lnTo>
                    <a:lnTo>
                      <a:pt x="9074" y="2477"/>
                    </a:lnTo>
                    <a:close/>
                    <a:moveTo>
                      <a:pt x="1429" y="3239"/>
                    </a:moveTo>
                    <a:lnTo>
                      <a:pt x="405" y="5002"/>
                    </a:lnTo>
                    <a:cubicBezTo>
                      <a:pt x="358" y="4978"/>
                      <a:pt x="358" y="4906"/>
                      <a:pt x="358" y="4882"/>
                    </a:cubicBezTo>
                    <a:lnTo>
                      <a:pt x="358" y="3358"/>
                    </a:lnTo>
                    <a:cubicBezTo>
                      <a:pt x="358" y="3335"/>
                      <a:pt x="358" y="3311"/>
                      <a:pt x="382" y="3263"/>
                    </a:cubicBezTo>
                    <a:cubicBezTo>
                      <a:pt x="405" y="3263"/>
                      <a:pt x="453" y="3239"/>
                      <a:pt x="477" y="3239"/>
                    </a:cubicBezTo>
                    <a:close/>
                    <a:moveTo>
                      <a:pt x="11217" y="3239"/>
                    </a:moveTo>
                    <a:cubicBezTo>
                      <a:pt x="11241" y="3311"/>
                      <a:pt x="11289" y="3335"/>
                      <a:pt x="11241" y="3358"/>
                    </a:cubicBezTo>
                    <a:lnTo>
                      <a:pt x="11241" y="4882"/>
                    </a:lnTo>
                    <a:cubicBezTo>
                      <a:pt x="11241" y="4906"/>
                      <a:pt x="11241" y="4930"/>
                      <a:pt x="11217" y="4954"/>
                    </a:cubicBezTo>
                    <a:cubicBezTo>
                      <a:pt x="11193" y="4954"/>
                      <a:pt x="11146" y="5002"/>
                      <a:pt x="11122" y="5002"/>
                    </a:cubicBezTo>
                    <a:lnTo>
                      <a:pt x="10217" y="5002"/>
                    </a:lnTo>
                    <a:lnTo>
                      <a:pt x="11217" y="3239"/>
                    </a:lnTo>
                    <a:close/>
                    <a:moveTo>
                      <a:pt x="3335" y="3239"/>
                    </a:moveTo>
                    <a:lnTo>
                      <a:pt x="2287" y="5025"/>
                    </a:lnTo>
                    <a:lnTo>
                      <a:pt x="763" y="5025"/>
                    </a:lnTo>
                    <a:lnTo>
                      <a:pt x="1811" y="3239"/>
                    </a:lnTo>
                    <a:close/>
                    <a:moveTo>
                      <a:pt x="5168" y="3239"/>
                    </a:moveTo>
                    <a:lnTo>
                      <a:pt x="4144" y="5025"/>
                    </a:lnTo>
                    <a:lnTo>
                      <a:pt x="2668" y="5025"/>
                    </a:lnTo>
                    <a:lnTo>
                      <a:pt x="3716" y="3239"/>
                    </a:lnTo>
                    <a:close/>
                    <a:moveTo>
                      <a:pt x="7074" y="3239"/>
                    </a:moveTo>
                    <a:lnTo>
                      <a:pt x="6050" y="5025"/>
                    </a:lnTo>
                    <a:lnTo>
                      <a:pt x="4525" y="5025"/>
                    </a:lnTo>
                    <a:lnTo>
                      <a:pt x="5573" y="3239"/>
                    </a:lnTo>
                    <a:close/>
                    <a:moveTo>
                      <a:pt x="8931" y="3239"/>
                    </a:moveTo>
                    <a:lnTo>
                      <a:pt x="7883" y="5025"/>
                    </a:lnTo>
                    <a:lnTo>
                      <a:pt x="6431" y="5025"/>
                    </a:lnTo>
                    <a:lnTo>
                      <a:pt x="7478" y="3239"/>
                    </a:lnTo>
                    <a:close/>
                    <a:moveTo>
                      <a:pt x="10836" y="3239"/>
                    </a:moveTo>
                    <a:lnTo>
                      <a:pt x="9788" y="5025"/>
                    </a:lnTo>
                    <a:lnTo>
                      <a:pt x="8264" y="5025"/>
                    </a:lnTo>
                    <a:lnTo>
                      <a:pt x="9312" y="3239"/>
                    </a:lnTo>
                    <a:close/>
                    <a:moveTo>
                      <a:pt x="8741" y="5359"/>
                    </a:moveTo>
                    <a:lnTo>
                      <a:pt x="8741" y="5716"/>
                    </a:lnTo>
                    <a:lnTo>
                      <a:pt x="5811" y="6764"/>
                    </a:lnTo>
                    <a:lnTo>
                      <a:pt x="2858" y="5716"/>
                    </a:lnTo>
                    <a:lnTo>
                      <a:pt x="2858" y="5359"/>
                    </a:lnTo>
                    <a:close/>
                    <a:moveTo>
                      <a:pt x="8717" y="6097"/>
                    </a:moveTo>
                    <a:lnTo>
                      <a:pt x="8717" y="7788"/>
                    </a:lnTo>
                    <a:lnTo>
                      <a:pt x="6288" y="6954"/>
                    </a:lnTo>
                    <a:lnTo>
                      <a:pt x="8717" y="6097"/>
                    </a:lnTo>
                    <a:close/>
                    <a:moveTo>
                      <a:pt x="2501" y="5383"/>
                    </a:moveTo>
                    <a:lnTo>
                      <a:pt x="2501" y="6811"/>
                    </a:lnTo>
                    <a:cubicBezTo>
                      <a:pt x="2501" y="6907"/>
                      <a:pt x="2596" y="7002"/>
                      <a:pt x="2668" y="7002"/>
                    </a:cubicBezTo>
                    <a:cubicBezTo>
                      <a:pt x="2763" y="7002"/>
                      <a:pt x="2858" y="6907"/>
                      <a:pt x="2858" y="6811"/>
                    </a:cubicBezTo>
                    <a:lnTo>
                      <a:pt x="2858" y="6097"/>
                    </a:lnTo>
                    <a:lnTo>
                      <a:pt x="5264" y="6954"/>
                    </a:lnTo>
                    <a:lnTo>
                      <a:pt x="2835" y="7788"/>
                    </a:lnTo>
                    <a:lnTo>
                      <a:pt x="2835" y="7597"/>
                    </a:lnTo>
                    <a:cubicBezTo>
                      <a:pt x="2835" y="7491"/>
                      <a:pt x="2758" y="7403"/>
                      <a:pt x="2657" y="7403"/>
                    </a:cubicBezTo>
                    <a:cubicBezTo>
                      <a:pt x="2645" y="7403"/>
                      <a:pt x="2633" y="7404"/>
                      <a:pt x="2620" y="7407"/>
                    </a:cubicBezTo>
                    <a:cubicBezTo>
                      <a:pt x="2549" y="7431"/>
                      <a:pt x="2501" y="7502"/>
                      <a:pt x="2501" y="7597"/>
                    </a:cubicBezTo>
                    <a:lnTo>
                      <a:pt x="2501" y="9002"/>
                    </a:lnTo>
                    <a:lnTo>
                      <a:pt x="1715" y="9002"/>
                    </a:lnTo>
                    <a:lnTo>
                      <a:pt x="1715" y="5383"/>
                    </a:lnTo>
                    <a:close/>
                    <a:moveTo>
                      <a:pt x="501" y="1"/>
                    </a:moveTo>
                    <a:cubicBezTo>
                      <a:pt x="358" y="1"/>
                      <a:pt x="239" y="48"/>
                      <a:pt x="144" y="167"/>
                    </a:cubicBezTo>
                    <a:cubicBezTo>
                      <a:pt x="48" y="262"/>
                      <a:pt x="1" y="382"/>
                      <a:pt x="1" y="501"/>
                    </a:cubicBezTo>
                    <a:lnTo>
                      <a:pt x="1" y="2025"/>
                    </a:lnTo>
                    <a:cubicBezTo>
                      <a:pt x="1" y="2144"/>
                      <a:pt x="48" y="2263"/>
                      <a:pt x="144" y="2334"/>
                    </a:cubicBezTo>
                    <a:cubicBezTo>
                      <a:pt x="239" y="2430"/>
                      <a:pt x="358" y="2501"/>
                      <a:pt x="477" y="2501"/>
                    </a:cubicBezTo>
                    <a:lnTo>
                      <a:pt x="1406" y="2501"/>
                    </a:lnTo>
                    <a:lnTo>
                      <a:pt x="1406" y="2906"/>
                    </a:lnTo>
                    <a:lnTo>
                      <a:pt x="477" y="2906"/>
                    </a:lnTo>
                    <a:cubicBezTo>
                      <a:pt x="358" y="2906"/>
                      <a:pt x="239" y="2977"/>
                      <a:pt x="144" y="3049"/>
                    </a:cubicBezTo>
                    <a:cubicBezTo>
                      <a:pt x="48" y="3144"/>
                      <a:pt x="1" y="3263"/>
                      <a:pt x="1" y="3382"/>
                    </a:cubicBezTo>
                    <a:lnTo>
                      <a:pt x="1" y="4906"/>
                    </a:lnTo>
                    <a:cubicBezTo>
                      <a:pt x="1" y="5025"/>
                      <a:pt x="48" y="5144"/>
                      <a:pt x="144" y="5240"/>
                    </a:cubicBezTo>
                    <a:cubicBezTo>
                      <a:pt x="239" y="5335"/>
                      <a:pt x="358" y="5383"/>
                      <a:pt x="477" y="5383"/>
                    </a:cubicBezTo>
                    <a:lnTo>
                      <a:pt x="1406" y="5383"/>
                    </a:lnTo>
                    <a:lnTo>
                      <a:pt x="1406" y="9193"/>
                    </a:lnTo>
                    <a:cubicBezTo>
                      <a:pt x="1406" y="9288"/>
                      <a:pt x="1477" y="9383"/>
                      <a:pt x="1572" y="9383"/>
                    </a:cubicBezTo>
                    <a:lnTo>
                      <a:pt x="2668" y="9383"/>
                    </a:lnTo>
                    <a:cubicBezTo>
                      <a:pt x="2763" y="9383"/>
                      <a:pt x="2858" y="9288"/>
                      <a:pt x="2858" y="9193"/>
                    </a:cubicBezTo>
                    <a:lnTo>
                      <a:pt x="2858" y="8193"/>
                    </a:lnTo>
                    <a:lnTo>
                      <a:pt x="5811" y="7145"/>
                    </a:lnTo>
                    <a:lnTo>
                      <a:pt x="8741" y="8193"/>
                    </a:lnTo>
                    <a:lnTo>
                      <a:pt x="8741" y="9193"/>
                    </a:lnTo>
                    <a:cubicBezTo>
                      <a:pt x="8741" y="9288"/>
                      <a:pt x="8836" y="9383"/>
                      <a:pt x="8931" y="9383"/>
                    </a:cubicBezTo>
                    <a:lnTo>
                      <a:pt x="10027" y="9383"/>
                    </a:lnTo>
                    <a:cubicBezTo>
                      <a:pt x="10122" y="9383"/>
                      <a:pt x="10217" y="9288"/>
                      <a:pt x="10217" y="9193"/>
                    </a:cubicBezTo>
                    <a:lnTo>
                      <a:pt x="10217" y="7597"/>
                    </a:lnTo>
                    <a:cubicBezTo>
                      <a:pt x="10217" y="7491"/>
                      <a:pt x="10141" y="7403"/>
                      <a:pt x="10039" y="7403"/>
                    </a:cubicBezTo>
                    <a:cubicBezTo>
                      <a:pt x="10027" y="7403"/>
                      <a:pt x="10015" y="7404"/>
                      <a:pt x="10003" y="7407"/>
                    </a:cubicBezTo>
                    <a:cubicBezTo>
                      <a:pt x="9931" y="7431"/>
                      <a:pt x="9884" y="7502"/>
                      <a:pt x="9884" y="7597"/>
                    </a:cubicBezTo>
                    <a:lnTo>
                      <a:pt x="9884" y="9026"/>
                    </a:lnTo>
                    <a:lnTo>
                      <a:pt x="9074" y="9026"/>
                    </a:lnTo>
                    <a:lnTo>
                      <a:pt x="9074" y="5383"/>
                    </a:lnTo>
                    <a:lnTo>
                      <a:pt x="9860" y="5383"/>
                    </a:lnTo>
                    <a:lnTo>
                      <a:pt x="9860" y="6788"/>
                    </a:lnTo>
                    <a:cubicBezTo>
                      <a:pt x="9860" y="6883"/>
                      <a:pt x="9931" y="6954"/>
                      <a:pt x="10027" y="6954"/>
                    </a:cubicBezTo>
                    <a:cubicBezTo>
                      <a:pt x="10122" y="6954"/>
                      <a:pt x="10217" y="6883"/>
                      <a:pt x="10217" y="6788"/>
                    </a:cubicBezTo>
                    <a:lnTo>
                      <a:pt x="10217" y="5359"/>
                    </a:lnTo>
                    <a:lnTo>
                      <a:pt x="11122" y="5359"/>
                    </a:lnTo>
                    <a:cubicBezTo>
                      <a:pt x="11241" y="5359"/>
                      <a:pt x="11360" y="5287"/>
                      <a:pt x="11455" y="5216"/>
                    </a:cubicBezTo>
                    <a:cubicBezTo>
                      <a:pt x="11551" y="5121"/>
                      <a:pt x="11598" y="5002"/>
                      <a:pt x="11598" y="4882"/>
                    </a:cubicBezTo>
                    <a:lnTo>
                      <a:pt x="11598" y="3358"/>
                    </a:lnTo>
                    <a:cubicBezTo>
                      <a:pt x="11598" y="3239"/>
                      <a:pt x="11551" y="3120"/>
                      <a:pt x="11455" y="3025"/>
                    </a:cubicBezTo>
                    <a:cubicBezTo>
                      <a:pt x="11360" y="2954"/>
                      <a:pt x="11241" y="2882"/>
                      <a:pt x="11122" y="2882"/>
                    </a:cubicBezTo>
                    <a:lnTo>
                      <a:pt x="10217" y="2882"/>
                    </a:lnTo>
                    <a:lnTo>
                      <a:pt x="10217" y="2477"/>
                    </a:lnTo>
                    <a:lnTo>
                      <a:pt x="11146" y="2477"/>
                    </a:lnTo>
                    <a:cubicBezTo>
                      <a:pt x="11289" y="2477"/>
                      <a:pt x="11384" y="2406"/>
                      <a:pt x="11479" y="2311"/>
                    </a:cubicBezTo>
                    <a:cubicBezTo>
                      <a:pt x="11574" y="2239"/>
                      <a:pt x="11622" y="2120"/>
                      <a:pt x="11622" y="2001"/>
                    </a:cubicBezTo>
                    <a:lnTo>
                      <a:pt x="11622" y="477"/>
                    </a:lnTo>
                    <a:cubicBezTo>
                      <a:pt x="11622" y="358"/>
                      <a:pt x="11574" y="239"/>
                      <a:pt x="11479" y="143"/>
                    </a:cubicBezTo>
                    <a:cubicBezTo>
                      <a:pt x="11408" y="48"/>
                      <a:pt x="11289" y="1"/>
                      <a:pt x="1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1" name="Google Shape;3811;p46"/>
            <p:cNvSpPr/>
            <p:nvPr/>
          </p:nvSpPr>
          <p:spPr>
            <a:xfrm>
              <a:off x="437725" y="4493125"/>
              <a:ext cx="753175" cy="659050"/>
            </a:xfrm>
            <a:custGeom>
              <a:avLst/>
              <a:gdLst/>
              <a:ahLst/>
              <a:cxnLst/>
              <a:rect l="l" t="t" r="r" b="b"/>
              <a:pathLst>
                <a:path w="30127" h="26362" extrusionOk="0">
                  <a:moveTo>
                    <a:pt x="0" y="26362"/>
                  </a:moveTo>
                  <a:lnTo>
                    <a:pt x="23086" y="0"/>
                  </a:lnTo>
                  <a:lnTo>
                    <a:pt x="30127" y="0"/>
                  </a:lnTo>
                  <a:lnTo>
                    <a:pt x="20466" y="26198"/>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sp>
          <p:nvSpPr>
            <p:cNvPr id="3812" name="Google Shape;3812;p46"/>
            <p:cNvSpPr/>
            <p:nvPr/>
          </p:nvSpPr>
          <p:spPr>
            <a:xfrm>
              <a:off x="1665725" y="4493125"/>
              <a:ext cx="483975" cy="659050"/>
            </a:xfrm>
            <a:custGeom>
              <a:avLst/>
              <a:gdLst/>
              <a:ahLst/>
              <a:cxnLst/>
              <a:rect l="l" t="t" r="r" b="b"/>
              <a:pathLst>
                <a:path w="19359" h="26362" extrusionOk="0">
                  <a:moveTo>
                    <a:pt x="0" y="26034"/>
                  </a:moveTo>
                  <a:lnTo>
                    <a:pt x="12318" y="0"/>
                  </a:lnTo>
                  <a:lnTo>
                    <a:pt x="19359" y="0"/>
                  </a:lnTo>
                  <a:lnTo>
                    <a:pt x="15882" y="26362"/>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grpSp>
      <p:pic>
        <p:nvPicPr>
          <p:cNvPr id="3076" name="Picture 4">
            <a:extLst>
              <a:ext uri="{FF2B5EF4-FFF2-40B4-BE49-F238E27FC236}">
                <a16:creationId xmlns:a16="http://schemas.microsoft.com/office/drawing/2014/main" id="{6322B09B-5255-7507-D2E9-068C15625E6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476" b="10481"/>
          <a:stretch>
            <a:fillRect/>
          </a:stretch>
        </p:blipFill>
        <p:spPr bwMode="auto">
          <a:xfrm>
            <a:off x="2447528" y="573211"/>
            <a:ext cx="6360819" cy="4337588"/>
          </a:xfrm>
          <a:prstGeom prst="rect">
            <a:avLst/>
          </a:prstGeom>
          <a:noFill/>
          <a:extLst>
            <a:ext uri="{909E8E84-426E-40DD-AFC4-6F175D3DCCD1}">
              <a14:hiddenFill xmlns:a14="http://schemas.microsoft.com/office/drawing/2010/main">
                <a:solidFill>
                  <a:srgbClr val="FFFFFF"/>
                </a:solidFill>
              </a14:hiddenFill>
            </a:ext>
          </a:extLst>
        </p:spPr>
      </p:pic>
      <p:sp>
        <p:nvSpPr>
          <p:cNvPr id="19" name="Google Shape;4811;p66">
            <a:extLst>
              <a:ext uri="{FF2B5EF4-FFF2-40B4-BE49-F238E27FC236}">
                <a16:creationId xmlns:a16="http://schemas.microsoft.com/office/drawing/2014/main" id="{8C3DDA86-92A9-74E8-7371-380BE1C55971}"/>
              </a:ext>
            </a:extLst>
          </p:cNvPr>
          <p:cNvSpPr/>
          <p:nvPr/>
        </p:nvSpPr>
        <p:spPr>
          <a:xfrm>
            <a:off x="5584592" y="1578161"/>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813;p66">
            <a:extLst>
              <a:ext uri="{FF2B5EF4-FFF2-40B4-BE49-F238E27FC236}">
                <a16:creationId xmlns:a16="http://schemas.microsoft.com/office/drawing/2014/main" id="{99EED586-9FD6-F3CA-A3C5-BE5CB1F278A1}"/>
              </a:ext>
            </a:extLst>
          </p:cNvPr>
          <p:cNvSpPr/>
          <p:nvPr/>
        </p:nvSpPr>
        <p:spPr>
          <a:xfrm>
            <a:off x="265874" y="1484051"/>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815;p66">
            <a:extLst>
              <a:ext uri="{FF2B5EF4-FFF2-40B4-BE49-F238E27FC236}">
                <a16:creationId xmlns:a16="http://schemas.microsoft.com/office/drawing/2014/main" id="{F6566D57-848C-1875-2BD7-0A200D860AA0}"/>
              </a:ext>
            </a:extLst>
          </p:cNvPr>
          <p:cNvSpPr/>
          <p:nvPr/>
        </p:nvSpPr>
        <p:spPr>
          <a:xfrm>
            <a:off x="1097894" y="1396284"/>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816;p66">
            <a:extLst>
              <a:ext uri="{FF2B5EF4-FFF2-40B4-BE49-F238E27FC236}">
                <a16:creationId xmlns:a16="http://schemas.microsoft.com/office/drawing/2014/main" id="{2D2F6E17-7603-66D6-74D0-C3308DEA2953}"/>
              </a:ext>
            </a:extLst>
          </p:cNvPr>
          <p:cNvSpPr/>
          <p:nvPr/>
        </p:nvSpPr>
        <p:spPr>
          <a:xfrm>
            <a:off x="214288" y="3828997"/>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817;p66">
            <a:extLst>
              <a:ext uri="{FF2B5EF4-FFF2-40B4-BE49-F238E27FC236}">
                <a16:creationId xmlns:a16="http://schemas.microsoft.com/office/drawing/2014/main" id="{E78140C3-9C45-3E3C-4A89-4DC0173F6588}"/>
              </a:ext>
            </a:extLst>
          </p:cNvPr>
          <p:cNvSpPr/>
          <p:nvPr/>
        </p:nvSpPr>
        <p:spPr>
          <a:xfrm>
            <a:off x="8552775" y="22454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818;p66">
            <a:extLst>
              <a:ext uri="{FF2B5EF4-FFF2-40B4-BE49-F238E27FC236}">
                <a16:creationId xmlns:a16="http://schemas.microsoft.com/office/drawing/2014/main" id="{958838B1-1FC8-0A6E-264C-9A00538EAAE8}"/>
              </a:ext>
            </a:extLst>
          </p:cNvPr>
          <p:cNvSpPr/>
          <p:nvPr/>
        </p:nvSpPr>
        <p:spPr>
          <a:xfrm>
            <a:off x="3997960" y="4211194"/>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819;p66">
            <a:extLst>
              <a:ext uri="{FF2B5EF4-FFF2-40B4-BE49-F238E27FC236}">
                <a16:creationId xmlns:a16="http://schemas.microsoft.com/office/drawing/2014/main" id="{155F322F-CE46-2121-3C50-464CEF7C69E9}"/>
              </a:ext>
            </a:extLst>
          </p:cNvPr>
          <p:cNvSpPr/>
          <p:nvPr/>
        </p:nvSpPr>
        <p:spPr>
          <a:xfrm>
            <a:off x="355712" y="23571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30"/>
        <p:cNvGrpSpPr/>
        <p:nvPr/>
      </p:nvGrpSpPr>
      <p:grpSpPr>
        <a:xfrm>
          <a:off x="0" y="0"/>
          <a:ext cx="0" cy="0"/>
          <a:chOff x="0" y="0"/>
          <a:chExt cx="0" cy="0"/>
        </a:xfrm>
      </p:grpSpPr>
      <p:sp>
        <p:nvSpPr>
          <p:cNvPr id="3831" name="Google Shape;3831;p48"/>
          <p:cNvSpPr/>
          <p:nvPr/>
        </p:nvSpPr>
        <p:spPr>
          <a:xfrm>
            <a:off x="3088640" y="2338682"/>
            <a:ext cx="3410460" cy="2812443"/>
          </a:xfrm>
          <a:custGeom>
            <a:avLst/>
            <a:gdLst/>
            <a:ahLst/>
            <a:cxnLst/>
            <a:rect l="l" t="t" r="r" b="b"/>
            <a:pathLst>
              <a:path w="133438" h="105017" extrusionOk="0">
                <a:moveTo>
                  <a:pt x="95248" y="104344"/>
                </a:moveTo>
                <a:lnTo>
                  <a:pt x="44427" y="105017"/>
                </a:lnTo>
                <a:lnTo>
                  <a:pt x="0" y="104344"/>
                </a:lnTo>
                <a:lnTo>
                  <a:pt x="56558" y="0"/>
                </a:lnTo>
                <a:lnTo>
                  <a:pt x="133438" y="78454"/>
                </a:lnTo>
                <a:close/>
              </a:path>
            </a:pathLst>
          </a:custGeom>
          <a:gradFill>
            <a:gsLst>
              <a:gs pos="0">
                <a:srgbClr val="703030">
                  <a:alpha val="11000"/>
                </a:srgbClr>
              </a:gs>
              <a:gs pos="100000">
                <a:srgbClr val="703030">
                  <a:alpha val="0"/>
                </a:srgbClr>
              </a:gs>
            </a:gsLst>
            <a:lin ang="5400700" scaled="0"/>
          </a:gradFill>
          <a:ln>
            <a:noFill/>
          </a:ln>
        </p:spPr>
        <p:txBody>
          <a:bodyPr/>
          <a:lstStyle/>
          <a:p>
            <a:endParaRPr lang="en-US"/>
          </a:p>
        </p:txBody>
      </p:sp>
      <p:sp>
        <p:nvSpPr>
          <p:cNvPr id="3832" name="Google Shape;3832;p48"/>
          <p:cNvSpPr txBox="1">
            <a:spLocks noGrp="1"/>
          </p:cNvSpPr>
          <p:nvPr>
            <p:ph type="title"/>
          </p:nvPr>
        </p:nvSpPr>
        <p:spPr>
          <a:xfrm>
            <a:off x="998050" y="25506"/>
            <a:ext cx="2745000" cy="22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Final Submission Alignment</a:t>
            </a:r>
            <a:endParaRPr dirty="0"/>
          </a:p>
        </p:txBody>
      </p:sp>
      <p:sp>
        <p:nvSpPr>
          <p:cNvPr id="3833" name="Google Shape;3833;p48"/>
          <p:cNvSpPr txBox="1">
            <a:spLocks noGrp="1"/>
          </p:cNvSpPr>
          <p:nvPr>
            <p:ph type="subTitle" idx="1"/>
          </p:nvPr>
        </p:nvSpPr>
        <p:spPr>
          <a:xfrm>
            <a:off x="715097" y="1975590"/>
            <a:ext cx="3090043" cy="2679200"/>
          </a:xfrm>
          <a:prstGeom prst="rect">
            <a:avLst/>
          </a:prstGeom>
        </p:spPr>
        <p:txBody>
          <a:bodyPr spcFirstLastPara="1" wrap="square" lIns="91425" tIns="91425" rIns="91425" bIns="91425" anchor="ctr" anchorCtr="0">
            <a:noAutofit/>
          </a:bodyPr>
          <a:lstStyle/>
          <a:p>
            <a:pPr marL="171450" lvl="0" indent="-171450" algn="l" rtl="0">
              <a:spcBef>
                <a:spcPts val="0"/>
              </a:spcBef>
              <a:spcAft>
                <a:spcPts val="0"/>
              </a:spcAft>
              <a:buFont typeface="Arial" panose="020B0604020202020204" pitchFamily="34" charset="0"/>
              <a:buChar char="•"/>
            </a:pPr>
            <a:r>
              <a:rPr lang="en-US" sz="1100" dirty="0"/>
              <a:t>Our project will incorporate real-life feedback from sensor readings as well as dashboard-based actuators. </a:t>
            </a:r>
          </a:p>
          <a:p>
            <a:pPr marL="171450" lvl="0" indent="-171450" algn="l" rtl="0">
              <a:spcBef>
                <a:spcPts val="0"/>
              </a:spcBef>
              <a:spcAft>
                <a:spcPts val="0"/>
              </a:spcAft>
              <a:buFont typeface="Arial" panose="020B0604020202020204" pitchFamily="34" charset="0"/>
              <a:buChar char="•"/>
            </a:pPr>
            <a:endParaRPr lang="en-US" sz="1100" dirty="0"/>
          </a:p>
          <a:p>
            <a:pPr marL="171450" lvl="0" indent="-171450" algn="l" rtl="0">
              <a:spcBef>
                <a:spcPts val="0"/>
              </a:spcBef>
              <a:spcAft>
                <a:spcPts val="0"/>
              </a:spcAft>
              <a:buFont typeface="Arial" panose="020B0604020202020204" pitchFamily="34" charset="0"/>
              <a:buChar char="•"/>
            </a:pPr>
            <a:r>
              <a:rPr lang="en-US" sz="1100" dirty="0"/>
              <a:t>The prototype hardware schematics will be designed through SolidWorks and checked for tolerances and perfect fits.</a:t>
            </a:r>
          </a:p>
          <a:p>
            <a:pPr marL="171450" lvl="0" indent="-171450" algn="l" rtl="0">
              <a:spcBef>
                <a:spcPts val="0"/>
              </a:spcBef>
              <a:spcAft>
                <a:spcPts val="0"/>
              </a:spcAft>
              <a:buFont typeface="Arial" panose="020B0604020202020204" pitchFamily="34" charset="0"/>
              <a:buChar char="•"/>
            </a:pPr>
            <a:endParaRPr lang="en-US" sz="1100" dirty="0"/>
          </a:p>
          <a:p>
            <a:pPr marL="171450" lvl="0" indent="-171450" algn="l" rtl="0">
              <a:spcBef>
                <a:spcPts val="0"/>
              </a:spcBef>
              <a:spcAft>
                <a:spcPts val="0"/>
              </a:spcAft>
              <a:buFont typeface="Arial" panose="020B0604020202020204" pitchFamily="34" charset="0"/>
              <a:buChar char="•"/>
            </a:pPr>
            <a:r>
              <a:rPr lang="en-US" sz="1100" dirty="0"/>
              <a:t>These steps will ensure that the project adheres closely to the required submission guidelines</a:t>
            </a:r>
            <a:endParaRPr sz="1100" dirty="0"/>
          </a:p>
        </p:txBody>
      </p:sp>
      <p:pic>
        <p:nvPicPr>
          <p:cNvPr id="3834" name="Google Shape;3834;p48"/>
          <p:cNvPicPr preferRelativeResize="0"/>
          <p:nvPr/>
        </p:nvPicPr>
        <p:blipFill rotWithShape="1">
          <a:blip r:embed="rId3">
            <a:alphaModFix/>
          </a:blip>
          <a:srcRect l="26701" t="490" r="6645" b="-489"/>
          <a:stretch/>
        </p:blipFill>
        <p:spPr>
          <a:xfrm>
            <a:off x="3401846" y="282317"/>
            <a:ext cx="1809417" cy="1537709"/>
          </a:xfrm>
          <a:prstGeom prst="flowChartDecision">
            <a:avLst/>
          </a:prstGeom>
          <a:noFill/>
          <a:ln w="76200" cap="flat" cmpd="sng">
            <a:solidFill>
              <a:schemeClr val="dk1"/>
            </a:solidFill>
            <a:prstDash val="solid"/>
            <a:round/>
            <a:headEnd type="none" w="sm" len="sm"/>
            <a:tailEnd type="none" w="sm" len="sm"/>
          </a:ln>
        </p:spPr>
      </p:pic>
      <p:sp>
        <p:nvSpPr>
          <p:cNvPr id="3835" name="Google Shape;3835;p48"/>
          <p:cNvSpPr/>
          <p:nvPr/>
        </p:nvSpPr>
        <p:spPr>
          <a:xfrm>
            <a:off x="4169394" y="2923442"/>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1">
            <a:extLst>
              <a:ext uri="{FF2B5EF4-FFF2-40B4-BE49-F238E27FC236}">
                <a16:creationId xmlns:a16="http://schemas.microsoft.com/office/drawing/2014/main" id="{B9BED8D4-BA13-36BB-4493-DF6207C7EDB7}"/>
              </a:ext>
            </a:extLst>
          </p:cNvPr>
          <p:cNvSpPr txBox="1">
            <a:spLocks/>
          </p:cNvSpPr>
          <p:nvPr/>
        </p:nvSpPr>
        <p:spPr>
          <a:xfrm>
            <a:off x="5930191" y="372082"/>
            <a:ext cx="2422035" cy="160350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Fjalla One"/>
              <a:buNone/>
              <a:defRPr sz="35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2pPr>
            <a:lvl3pPr marR="0" lvl="2"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3pPr>
            <a:lvl4pPr marR="0" lvl="3"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4pPr>
            <a:lvl5pPr marR="0" lvl="4"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5pPr>
            <a:lvl6pPr marR="0" lvl="5"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6pPr>
            <a:lvl7pPr marR="0" lvl="6"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7pPr>
            <a:lvl8pPr marR="0" lvl="7"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8pPr>
            <a:lvl9pPr marR="0" lvl="8"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9pPr>
          </a:lstStyle>
          <a:p>
            <a:pPr algn="ctr"/>
            <a:r>
              <a:rPr lang="en-US" sz="2800" dirty="0"/>
              <a:t>CHALLENGES AND RISK MITIGATION STRATEGIES</a:t>
            </a:r>
            <a:endParaRPr lang="en-AE" sz="2800" dirty="0"/>
          </a:p>
        </p:txBody>
      </p:sp>
      <p:sp>
        <p:nvSpPr>
          <p:cNvPr id="4" name="Subtitle 2">
            <a:extLst>
              <a:ext uri="{FF2B5EF4-FFF2-40B4-BE49-F238E27FC236}">
                <a16:creationId xmlns:a16="http://schemas.microsoft.com/office/drawing/2014/main" id="{EFBBD318-9340-C9B7-71A2-2099BDAC3EE8}"/>
              </a:ext>
            </a:extLst>
          </p:cNvPr>
          <p:cNvSpPr txBox="1">
            <a:spLocks/>
          </p:cNvSpPr>
          <p:nvPr/>
        </p:nvSpPr>
        <p:spPr>
          <a:xfrm>
            <a:off x="4807967" y="1884102"/>
            <a:ext cx="4466998" cy="301311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r>
              <a:rPr lang="en-AE" sz="1050" dirty="0"/>
              <a:t>🛠 </a:t>
            </a:r>
            <a:r>
              <a:rPr lang="en-US" sz="1050" b="1" dirty="0"/>
              <a:t>Sensor Inaccuracy</a:t>
            </a:r>
            <a:br>
              <a:rPr lang="en-US" sz="1050" dirty="0"/>
            </a:br>
            <a:r>
              <a:rPr lang="en-US" sz="1050" dirty="0"/>
              <a:t>– </a:t>
            </a:r>
            <a:r>
              <a:rPr lang="en-US" sz="1050" i="1" dirty="0"/>
              <a:t>Risk:</a:t>
            </a:r>
            <a:r>
              <a:rPr lang="en-US" sz="1050" dirty="0"/>
              <a:t> False readings from dust, weather, or animals</a:t>
            </a:r>
            <a:br>
              <a:rPr lang="en-US" sz="1050" dirty="0"/>
            </a:br>
            <a:r>
              <a:rPr lang="en-US" sz="1050" dirty="0"/>
              <a:t>– </a:t>
            </a:r>
            <a:r>
              <a:rPr lang="en-US" sz="1050" i="1" dirty="0"/>
              <a:t>Solution:</a:t>
            </a:r>
            <a:r>
              <a:rPr lang="en-US" sz="1050" dirty="0"/>
              <a:t> Use sensor fusion + data validation algorithms</a:t>
            </a:r>
          </a:p>
          <a:p>
            <a:r>
              <a:rPr lang="en-AE" sz="1050" dirty="0"/>
              <a:t>📶 </a:t>
            </a:r>
            <a:r>
              <a:rPr lang="en-US" sz="1050" b="1" dirty="0"/>
              <a:t>Connectivity Issues</a:t>
            </a:r>
            <a:br>
              <a:rPr lang="en-US" sz="1050" dirty="0"/>
            </a:br>
            <a:r>
              <a:rPr lang="en-US" sz="1050" dirty="0"/>
              <a:t>– </a:t>
            </a:r>
            <a:r>
              <a:rPr lang="en-US" sz="1050" i="1" dirty="0"/>
              <a:t>Risk:</a:t>
            </a:r>
            <a:r>
              <a:rPr lang="en-US" sz="1050" dirty="0"/>
              <a:t> Poor signal in remote areas disrupts alerts</a:t>
            </a:r>
            <a:br>
              <a:rPr lang="en-US" sz="1050" dirty="0"/>
            </a:br>
            <a:r>
              <a:rPr lang="en-US" sz="1050" dirty="0"/>
              <a:t>– </a:t>
            </a:r>
            <a:r>
              <a:rPr lang="en-US" sz="1050" i="1" dirty="0"/>
              <a:t>Solution:</a:t>
            </a:r>
            <a:r>
              <a:rPr lang="en-US" sz="1050" dirty="0"/>
              <a:t> Use long-range protocols (LoRa/Zigbee), store &amp; forward data</a:t>
            </a:r>
          </a:p>
          <a:p>
            <a:r>
              <a:rPr lang="en-AE" sz="1050" dirty="0"/>
              <a:t>🔋 </a:t>
            </a:r>
            <a:r>
              <a:rPr lang="en-US" sz="1050" b="1" dirty="0"/>
              <a:t>Power Supply Limitations</a:t>
            </a:r>
            <a:br>
              <a:rPr lang="en-US" sz="1050" dirty="0"/>
            </a:br>
            <a:r>
              <a:rPr lang="en-US" sz="1050" dirty="0"/>
              <a:t>– </a:t>
            </a:r>
            <a:r>
              <a:rPr lang="en-US" sz="1050" i="1" dirty="0"/>
              <a:t>Risk:</a:t>
            </a:r>
            <a:r>
              <a:rPr lang="en-US" sz="1050" dirty="0"/>
              <a:t> Battery drain during long patrols</a:t>
            </a:r>
            <a:br>
              <a:rPr lang="en-US" sz="1050" dirty="0"/>
            </a:br>
            <a:r>
              <a:rPr lang="en-US" sz="1050" dirty="0"/>
              <a:t>– </a:t>
            </a:r>
            <a:r>
              <a:rPr lang="en-US" sz="1050" i="1" dirty="0"/>
              <a:t>Solution:</a:t>
            </a:r>
            <a:r>
              <a:rPr lang="en-US" sz="1050" dirty="0"/>
              <a:t> Add solar charging &amp; optimize patrol routes</a:t>
            </a:r>
          </a:p>
          <a:p>
            <a:r>
              <a:rPr lang="en-AE" sz="1050" dirty="0"/>
              <a:t>🌲 </a:t>
            </a:r>
            <a:r>
              <a:rPr lang="en-US" sz="1050" b="1" dirty="0"/>
              <a:t>Rough Terrain Navigation</a:t>
            </a:r>
            <a:br>
              <a:rPr lang="en-US" sz="1050" dirty="0"/>
            </a:br>
            <a:r>
              <a:rPr lang="en-US" sz="1050" dirty="0"/>
              <a:t>– </a:t>
            </a:r>
            <a:r>
              <a:rPr lang="en-US" sz="1050" i="1" dirty="0"/>
              <a:t>Risk:</a:t>
            </a:r>
            <a:r>
              <a:rPr lang="en-US" sz="1050" dirty="0"/>
              <a:t> Vehicle gets stuck or damaged</a:t>
            </a:r>
            <a:br>
              <a:rPr lang="en-US" sz="1050" dirty="0"/>
            </a:br>
            <a:r>
              <a:rPr lang="en-US" sz="1050" dirty="0"/>
              <a:t>– </a:t>
            </a:r>
            <a:r>
              <a:rPr lang="en-US" sz="1050" i="1" dirty="0"/>
              <a:t>Solution:</a:t>
            </a:r>
            <a:r>
              <a:rPr lang="en-US" sz="1050" dirty="0"/>
              <a:t> All-terrain design + obstacle detection sensors</a:t>
            </a:r>
          </a:p>
          <a:p>
            <a:r>
              <a:rPr lang="en-AE" sz="1050" dirty="0"/>
              <a:t>🔐 </a:t>
            </a:r>
            <a:r>
              <a:rPr lang="en-US" sz="1050" b="1" dirty="0"/>
              <a:t>Data Security Threats</a:t>
            </a:r>
            <a:br>
              <a:rPr lang="en-US" sz="1050" dirty="0"/>
            </a:br>
            <a:r>
              <a:rPr lang="en-US" sz="1050" dirty="0"/>
              <a:t>– </a:t>
            </a:r>
            <a:r>
              <a:rPr lang="en-US" sz="1050" i="1" dirty="0"/>
              <a:t>Risk:</a:t>
            </a:r>
            <a:r>
              <a:rPr lang="en-US" sz="1050" dirty="0"/>
              <a:t> Data interception or tampering</a:t>
            </a:r>
            <a:br>
              <a:rPr lang="en-US" sz="1050" dirty="0"/>
            </a:br>
            <a:r>
              <a:rPr lang="en-US" sz="1050" dirty="0"/>
              <a:t>– </a:t>
            </a:r>
            <a:r>
              <a:rPr lang="en-US" sz="1050" i="1" dirty="0"/>
              <a:t>Solution:</a:t>
            </a:r>
            <a:r>
              <a:rPr lang="en-US" sz="1050" dirty="0"/>
              <a:t> Use encryption &amp; secure authentication</a:t>
            </a:r>
          </a:p>
          <a:p>
            <a:endParaRPr lang="en-AE" sz="1050" dirty="0"/>
          </a:p>
        </p:txBody>
      </p:sp>
      <p:sp>
        <p:nvSpPr>
          <p:cNvPr id="7" name="Google Shape;3239;p38">
            <a:extLst>
              <a:ext uri="{FF2B5EF4-FFF2-40B4-BE49-F238E27FC236}">
                <a16:creationId xmlns:a16="http://schemas.microsoft.com/office/drawing/2014/main" id="{2ADBBE88-67D8-CFB6-7C13-83356176002E}"/>
              </a:ext>
            </a:extLst>
          </p:cNvPr>
          <p:cNvSpPr/>
          <p:nvPr/>
        </p:nvSpPr>
        <p:spPr>
          <a:xfrm>
            <a:off x="352487" y="3905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240;p38">
            <a:extLst>
              <a:ext uri="{FF2B5EF4-FFF2-40B4-BE49-F238E27FC236}">
                <a16:creationId xmlns:a16="http://schemas.microsoft.com/office/drawing/2014/main" id="{7749446E-3A0A-7DD5-FF12-7A3DFF6E8869}"/>
              </a:ext>
            </a:extLst>
          </p:cNvPr>
          <p:cNvSpPr/>
          <p:nvPr/>
        </p:nvSpPr>
        <p:spPr>
          <a:xfrm>
            <a:off x="779088" y="1061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243;p38">
            <a:extLst>
              <a:ext uri="{FF2B5EF4-FFF2-40B4-BE49-F238E27FC236}">
                <a16:creationId xmlns:a16="http://schemas.microsoft.com/office/drawing/2014/main" id="{7A80E063-B45D-7BA0-7DC8-014B235CCD77}"/>
              </a:ext>
            </a:extLst>
          </p:cNvPr>
          <p:cNvSpPr/>
          <p:nvPr/>
        </p:nvSpPr>
        <p:spPr>
          <a:xfrm>
            <a:off x="7870500" y="4072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244;p38">
            <a:extLst>
              <a:ext uri="{FF2B5EF4-FFF2-40B4-BE49-F238E27FC236}">
                <a16:creationId xmlns:a16="http://schemas.microsoft.com/office/drawing/2014/main" id="{64FCF98B-4AF0-17FD-4652-54FDC7F76E67}"/>
              </a:ext>
            </a:extLst>
          </p:cNvPr>
          <p:cNvSpPr/>
          <p:nvPr/>
        </p:nvSpPr>
        <p:spPr>
          <a:xfrm>
            <a:off x="3947138" y="41620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86387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27"/>
        <p:cNvGrpSpPr/>
        <p:nvPr/>
      </p:nvGrpSpPr>
      <p:grpSpPr>
        <a:xfrm>
          <a:off x="0" y="0"/>
          <a:ext cx="0" cy="0"/>
          <a:chOff x="0" y="0"/>
          <a:chExt cx="0" cy="0"/>
        </a:xfrm>
      </p:grpSpPr>
      <p:sp>
        <p:nvSpPr>
          <p:cNvPr id="4747" name="Google Shape;4747;p65"/>
          <p:cNvSpPr txBox="1">
            <a:spLocks noGrp="1"/>
          </p:cNvSpPr>
          <p:nvPr>
            <p:ph type="title"/>
          </p:nvPr>
        </p:nvSpPr>
        <p:spPr>
          <a:xfrm>
            <a:off x="0" y="48425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sp>
        <p:nvSpPr>
          <p:cNvPr id="4751" name="Google Shape;4751;p65"/>
          <p:cNvSpPr txBox="1"/>
          <p:nvPr/>
        </p:nvSpPr>
        <p:spPr>
          <a:xfrm>
            <a:off x="3549795" y="1286104"/>
            <a:ext cx="4785447" cy="3381648"/>
          </a:xfrm>
          <a:prstGeom prst="rect">
            <a:avLst/>
          </a:prstGeom>
          <a:noFill/>
          <a:ln>
            <a:noFill/>
          </a:ln>
        </p:spPr>
        <p:txBody>
          <a:bodyPr spcFirstLastPara="1" wrap="square" lIns="91425" tIns="91425" rIns="91425" bIns="91425" anchor="t" anchorCtr="0">
            <a:noAutofit/>
          </a:bodyPr>
          <a:lstStyle/>
          <a:p>
            <a:pPr>
              <a:buNone/>
            </a:pPr>
            <a:r>
              <a:rPr lang="en-US" sz="1200" dirty="0">
                <a:solidFill>
                  <a:schemeClr val="tx2">
                    <a:lumMod val="50000"/>
                  </a:schemeClr>
                </a:solidFill>
                <a:latin typeface="Times New Roman" panose="02020603050405020304" pitchFamily="18" charset="0"/>
                <a:cs typeface="Times New Roman" panose="02020603050405020304" pitchFamily="18" charset="0"/>
              </a:rPr>
              <a:t>In conclusion, the </a:t>
            </a:r>
            <a:r>
              <a:rPr lang="en-US" sz="1200" i="1" dirty="0">
                <a:solidFill>
                  <a:schemeClr val="tx2">
                    <a:lumMod val="50000"/>
                  </a:schemeClr>
                </a:solidFill>
                <a:latin typeface="Times New Roman" panose="02020603050405020304" pitchFamily="18" charset="0"/>
                <a:cs typeface="Times New Roman" panose="02020603050405020304" pitchFamily="18" charset="0"/>
              </a:rPr>
              <a:t>Fire Detection and Monitoring System</a:t>
            </a:r>
            <a:r>
              <a:rPr lang="en-US" sz="1200" dirty="0">
                <a:solidFill>
                  <a:schemeClr val="tx2">
                    <a:lumMod val="50000"/>
                  </a:schemeClr>
                </a:solidFill>
                <a:latin typeface="Times New Roman" panose="02020603050405020304" pitchFamily="18" charset="0"/>
                <a:cs typeface="Times New Roman" panose="02020603050405020304" pitchFamily="18" charset="0"/>
              </a:rPr>
              <a:t> project addresses a critical environmental and public safety issue: the early detection and rapid response to forest and agricultural fires. By leveraging an IoT-enabled autonomous vehicle equipped with advanced sensors (temperature, gas, smoke, flame) and real-time GPS tracking, the proposed solution offers a reliable and efficient method to monitor large, remote areas with minimal human intervention. The system's ability to provide immediate alerts and precise location data to emergency authorities enables faster action, reducing potential damage to ecosystems, wildlife, and nearby communities. Through thoughtful integration of hardware components, detailed modeling and assembly processes, and rigorous testing, this project demonstrates both technical feasibility and practical impact. Furthermore, we are fully committed to successfully complete this project. Our focus will be on constantly improving the system , making it reliable, efficient, and practical for real use. We aim to create a solution that is not only scalable but also impactful in enhancing fire detection  and response</a:t>
            </a:r>
          </a:p>
          <a:p>
            <a:endParaRPr lang="en-US" sz="1050" dirty="0">
              <a:solidFill>
                <a:schemeClr val="tx2">
                  <a:lumMod val="50000"/>
                </a:schemeClr>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en" sz="1050" dirty="0">
              <a:solidFill>
                <a:schemeClr val="tx2">
                  <a:lumMod val="50000"/>
                </a:schemeClr>
              </a:solidFill>
              <a:latin typeface="Times New Roman" panose="02020603050405020304" pitchFamily="18" charset="0"/>
              <a:ea typeface="Karla"/>
              <a:cs typeface="Times New Roman" panose="02020603050405020304" pitchFamily="18" charset="0"/>
              <a:sym typeface="Karla"/>
            </a:endParaRPr>
          </a:p>
        </p:txBody>
      </p:sp>
      <p:cxnSp>
        <p:nvCxnSpPr>
          <p:cNvPr id="4754" name="Google Shape;4754;p65"/>
          <p:cNvCxnSpPr>
            <a:cxnSpLocks/>
          </p:cNvCxnSpPr>
          <p:nvPr/>
        </p:nvCxnSpPr>
        <p:spPr>
          <a:xfrm>
            <a:off x="3392021" y="1503426"/>
            <a:ext cx="0" cy="3182753"/>
          </a:xfrm>
          <a:prstGeom prst="straightConnector1">
            <a:avLst/>
          </a:prstGeom>
          <a:noFill/>
          <a:ln w="19050" cap="flat" cmpd="sng">
            <a:solidFill>
              <a:schemeClr val="dk1"/>
            </a:solidFill>
            <a:prstDash val="solid"/>
            <a:round/>
            <a:headEnd type="none" w="med" len="med"/>
            <a:tailEnd type="none" w="med" len="med"/>
          </a:ln>
        </p:spPr>
      </p:cxnSp>
      <p:grpSp>
        <p:nvGrpSpPr>
          <p:cNvPr id="2" name="Google Shape;3394;p39">
            <a:extLst>
              <a:ext uri="{FF2B5EF4-FFF2-40B4-BE49-F238E27FC236}">
                <a16:creationId xmlns:a16="http://schemas.microsoft.com/office/drawing/2014/main" id="{68DDF581-0A95-3269-83CE-2EF214DC1125}"/>
              </a:ext>
            </a:extLst>
          </p:cNvPr>
          <p:cNvGrpSpPr/>
          <p:nvPr/>
        </p:nvGrpSpPr>
        <p:grpSpPr>
          <a:xfrm>
            <a:off x="-888102" y="1281801"/>
            <a:ext cx="2593093" cy="3656292"/>
            <a:chOff x="5291050" y="1112207"/>
            <a:chExt cx="1294693" cy="2193168"/>
          </a:xfrm>
        </p:grpSpPr>
        <p:grpSp>
          <p:nvGrpSpPr>
            <p:cNvPr id="3" name="Google Shape;3395;p39">
              <a:extLst>
                <a:ext uri="{FF2B5EF4-FFF2-40B4-BE49-F238E27FC236}">
                  <a16:creationId xmlns:a16="http://schemas.microsoft.com/office/drawing/2014/main" id="{0D8FBCFD-AA52-A36B-1534-3063141F22F3}"/>
                </a:ext>
              </a:extLst>
            </p:cNvPr>
            <p:cNvGrpSpPr/>
            <p:nvPr/>
          </p:nvGrpSpPr>
          <p:grpSpPr>
            <a:xfrm>
              <a:off x="5764965" y="1112207"/>
              <a:ext cx="820778" cy="1336244"/>
              <a:chOff x="5764965" y="1112207"/>
              <a:chExt cx="820778" cy="1336244"/>
            </a:xfrm>
          </p:grpSpPr>
          <p:sp>
            <p:nvSpPr>
              <p:cNvPr id="5" name="Google Shape;3396;p39">
                <a:extLst>
                  <a:ext uri="{FF2B5EF4-FFF2-40B4-BE49-F238E27FC236}">
                    <a16:creationId xmlns:a16="http://schemas.microsoft.com/office/drawing/2014/main" id="{24BFC4AA-A164-70A1-7C18-E55F7AF17506}"/>
                  </a:ext>
                </a:extLst>
              </p:cNvPr>
              <p:cNvSpPr/>
              <p:nvPr/>
            </p:nvSpPr>
            <p:spPr>
              <a:xfrm>
                <a:off x="6102423" y="2043710"/>
                <a:ext cx="145333" cy="38380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397;p39">
                <a:extLst>
                  <a:ext uri="{FF2B5EF4-FFF2-40B4-BE49-F238E27FC236}">
                    <a16:creationId xmlns:a16="http://schemas.microsoft.com/office/drawing/2014/main" id="{A0F20080-223A-FAEC-061D-5C401B4A5527}"/>
                  </a:ext>
                </a:extLst>
              </p:cNvPr>
              <p:cNvSpPr/>
              <p:nvPr/>
            </p:nvSpPr>
            <p:spPr>
              <a:xfrm>
                <a:off x="6102423" y="2043710"/>
                <a:ext cx="145333"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oogle Shape;3398;p39">
                <a:extLst>
                  <a:ext uri="{FF2B5EF4-FFF2-40B4-BE49-F238E27FC236}">
                    <a16:creationId xmlns:a16="http://schemas.microsoft.com/office/drawing/2014/main" id="{A45997C3-E09B-94A3-3BA7-472B7525F97B}"/>
                  </a:ext>
                </a:extLst>
              </p:cNvPr>
              <p:cNvGrpSpPr/>
              <p:nvPr/>
            </p:nvGrpSpPr>
            <p:grpSpPr>
              <a:xfrm>
                <a:off x="6080952" y="2022190"/>
                <a:ext cx="188276" cy="426261"/>
                <a:chOff x="2061837" y="2766171"/>
                <a:chExt cx="202099" cy="457558"/>
              </a:xfrm>
            </p:grpSpPr>
            <p:sp>
              <p:nvSpPr>
                <p:cNvPr id="13" name="Google Shape;3399;p39">
                  <a:extLst>
                    <a:ext uri="{FF2B5EF4-FFF2-40B4-BE49-F238E27FC236}">
                      <a16:creationId xmlns:a16="http://schemas.microsoft.com/office/drawing/2014/main" id="{FC38312A-F957-2C5F-84EA-66AE26BA235F}"/>
                    </a:ext>
                  </a:extLst>
                </p:cNvPr>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3400;p39">
                  <a:extLst>
                    <a:ext uri="{FF2B5EF4-FFF2-40B4-BE49-F238E27FC236}">
                      <a16:creationId xmlns:a16="http://schemas.microsoft.com/office/drawing/2014/main" id="{2B31CF85-2F0F-B082-AB34-80388F0E8CF2}"/>
                    </a:ext>
                  </a:extLst>
                </p:cNvPr>
                <p:cNvGrpSpPr/>
                <p:nvPr/>
              </p:nvGrpSpPr>
              <p:grpSpPr>
                <a:xfrm>
                  <a:off x="2084885" y="2956722"/>
                  <a:ext cx="156004" cy="245740"/>
                  <a:chOff x="2084885" y="2956722"/>
                  <a:chExt cx="156004" cy="245740"/>
                </a:xfrm>
              </p:grpSpPr>
              <p:sp>
                <p:nvSpPr>
                  <p:cNvPr id="15" name="Google Shape;3401;p39">
                    <a:extLst>
                      <a:ext uri="{FF2B5EF4-FFF2-40B4-BE49-F238E27FC236}">
                        <a16:creationId xmlns:a16="http://schemas.microsoft.com/office/drawing/2014/main" id="{176C0942-AEEB-2625-7D23-A789D93708D4}"/>
                      </a:ext>
                    </a:extLst>
                  </p:cNvPr>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402;p39">
                    <a:extLst>
                      <a:ext uri="{FF2B5EF4-FFF2-40B4-BE49-F238E27FC236}">
                        <a16:creationId xmlns:a16="http://schemas.microsoft.com/office/drawing/2014/main" id="{7100A879-4616-C9BD-7292-CD2C03B6A9C3}"/>
                      </a:ext>
                    </a:extLst>
                  </p:cNvPr>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3;p39">
                    <a:extLst>
                      <a:ext uri="{FF2B5EF4-FFF2-40B4-BE49-F238E27FC236}">
                        <a16:creationId xmlns:a16="http://schemas.microsoft.com/office/drawing/2014/main" id="{C5E9F68C-315D-9C4A-E65D-40D188A3640F}"/>
                      </a:ext>
                    </a:extLst>
                  </p:cNvPr>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Google Shape;3404;p39">
                <a:extLst>
                  <a:ext uri="{FF2B5EF4-FFF2-40B4-BE49-F238E27FC236}">
                    <a16:creationId xmlns:a16="http://schemas.microsoft.com/office/drawing/2014/main" id="{B2E71FEC-8B61-D939-BBDE-4480D186D8C2}"/>
                  </a:ext>
                </a:extLst>
              </p:cNvPr>
              <p:cNvSpPr/>
              <p:nvPr/>
            </p:nvSpPr>
            <p:spPr>
              <a:xfrm>
                <a:off x="6102423" y="2119420"/>
                <a:ext cx="145333"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05;p39">
                <a:extLst>
                  <a:ext uri="{FF2B5EF4-FFF2-40B4-BE49-F238E27FC236}">
                    <a16:creationId xmlns:a16="http://schemas.microsoft.com/office/drawing/2014/main" id="{A82B6E85-AFF2-DA7C-FE6C-3178C3021E0D}"/>
                  </a:ext>
                </a:extLst>
              </p:cNvPr>
              <p:cNvSpPr/>
              <p:nvPr/>
            </p:nvSpPr>
            <p:spPr>
              <a:xfrm>
                <a:off x="6174774" y="2156716"/>
                <a:ext cx="72983" cy="271385"/>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406;p39">
                <a:extLst>
                  <a:ext uri="{FF2B5EF4-FFF2-40B4-BE49-F238E27FC236}">
                    <a16:creationId xmlns:a16="http://schemas.microsoft.com/office/drawing/2014/main" id="{781F8B87-1FCA-5EB8-98A3-09E8E4C3E649}"/>
                  </a:ext>
                </a:extLst>
              </p:cNvPr>
              <p:cNvSpPr/>
              <p:nvPr/>
            </p:nvSpPr>
            <p:spPr>
              <a:xfrm>
                <a:off x="5803965" y="1150622"/>
                <a:ext cx="742780" cy="1006132"/>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407;p39">
                <a:extLst>
                  <a:ext uri="{FF2B5EF4-FFF2-40B4-BE49-F238E27FC236}">
                    <a16:creationId xmlns:a16="http://schemas.microsoft.com/office/drawing/2014/main" id="{C896F5CB-9839-FB1A-72A2-E102FB5CB8AB}"/>
                  </a:ext>
                </a:extLst>
              </p:cNvPr>
              <p:cNvSpPr/>
              <p:nvPr/>
            </p:nvSpPr>
            <p:spPr>
              <a:xfrm>
                <a:off x="5764965" y="1112207"/>
                <a:ext cx="820778" cy="106548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08;p39">
                <a:extLst>
                  <a:ext uri="{FF2B5EF4-FFF2-40B4-BE49-F238E27FC236}">
                    <a16:creationId xmlns:a16="http://schemas.microsoft.com/office/drawing/2014/main" id="{69E68FAD-9228-AE8D-F7DF-964A4AB04772}"/>
                  </a:ext>
                </a:extLst>
              </p:cNvPr>
              <p:cNvSpPr/>
              <p:nvPr/>
            </p:nvSpPr>
            <p:spPr>
              <a:xfrm>
                <a:off x="6174774" y="1150622"/>
                <a:ext cx="371974" cy="1006132"/>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3409;p39">
              <a:extLst>
                <a:ext uri="{FF2B5EF4-FFF2-40B4-BE49-F238E27FC236}">
                  <a16:creationId xmlns:a16="http://schemas.microsoft.com/office/drawing/2014/main" id="{5C682AE6-EDBE-9CC9-ECE4-7BB8A3C1443F}"/>
                </a:ext>
              </a:extLst>
            </p:cNvPr>
            <p:cNvSpPr/>
            <p:nvPr/>
          </p:nvSpPr>
          <p:spPr>
            <a:xfrm>
              <a:off x="5291050" y="2441600"/>
              <a:ext cx="978125" cy="863775"/>
            </a:xfrm>
            <a:custGeom>
              <a:avLst/>
              <a:gdLst/>
              <a:ahLst/>
              <a:cxnLst/>
              <a:rect l="l" t="t" r="r" b="b"/>
              <a:pathLst>
                <a:path w="39125" h="34551" extrusionOk="0">
                  <a:moveTo>
                    <a:pt x="32050" y="141"/>
                  </a:moveTo>
                  <a:lnTo>
                    <a:pt x="0" y="34551"/>
                  </a:lnTo>
                  <a:lnTo>
                    <a:pt x="18644" y="34551"/>
                  </a:lnTo>
                  <a:lnTo>
                    <a:pt x="39125" y="0"/>
                  </a:lnTo>
                  <a:close/>
                </a:path>
              </a:pathLst>
            </a:custGeom>
            <a:gradFill>
              <a:gsLst>
                <a:gs pos="0">
                  <a:srgbClr val="703030">
                    <a:alpha val="25882"/>
                    <a:alpha val="25840"/>
                  </a:srgbClr>
                </a:gs>
                <a:gs pos="100000">
                  <a:srgbClr val="703030">
                    <a:alpha val="0"/>
                    <a:alpha val="25840"/>
                  </a:srgbClr>
                </a:gs>
              </a:gsLst>
              <a:lin ang="5400700" scaled="0"/>
            </a:gradFill>
            <a:ln>
              <a:noFill/>
            </a:ln>
          </p:spPr>
          <p:txBody>
            <a:bodyPr/>
            <a:lstStyle/>
            <a:p>
              <a:endParaRPr lang="en-US"/>
            </a:p>
          </p:txBody>
        </p:sp>
      </p:grpSp>
      <p:grpSp>
        <p:nvGrpSpPr>
          <p:cNvPr id="19" name="Google Shape;4836;p66">
            <a:extLst>
              <a:ext uri="{FF2B5EF4-FFF2-40B4-BE49-F238E27FC236}">
                <a16:creationId xmlns:a16="http://schemas.microsoft.com/office/drawing/2014/main" id="{6D5B8EE1-7615-21FA-419B-5BD80F1DF878}"/>
              </a:ext>
            </a:extLst>
          </p:cNvPr>
          <p:cNvGrpSpPr/>
          <p:nvPr/>
        </p:nvGrpSpPr>
        <p:grpSpPr>
          <a:xfrm>
            <a:off x="613073" y="1118807"/>
            <a:ext cx="1935433" cy="3616503"/>
            <a:chOff x="208325" y="1153335"/>
            <a:chExt cx="1935433" cy="3616503"/>
          </a:xfrm>
        </p:grpSpPr>
        <p:sp>
          <p:nvSpPr>
            <p:cNvPr id="20" name="Google Shape;4837;p66">
              <a:extLst>
                <a:ext uri="{FF2B5EF4-FFF2-40B4-BE49-F238E27FC236}">
                  <a16:creationId xmlns:a16="http://schemas.microsoft.com/office/drawing/2014/main" id="{EFFA043F-AD16-1705-D4A5-FC3A55ED3175}"/>
                </a:ext>
              </a:extLst>
            </p:cNvPr>
            <p:cNvSpPr/>
            <p:nvPr/>
          </p:nvSpPr>
          <p:spPr>
            <a:xfrm>
              <a:off x="208325" y="3578463"/>
              <a:ext cx="1361575" cy="1191375"/>
            </a:xfrm>
            <a:custGeom>
              <a:avLst/>
              <a:gdLst/>
              <a:ahLst/>
              <a:cxnLst/>
              <a:rect l="l" t="t" r="r" b="b"/>
              <a:pathLst>
                <a:path w="54463" h="47655" extrusionOk="0">
                  <a:moveTo>
                    <a:pt x="0" y="47655"/>
                  </a:moveTo>
                  <a:lnTo>
                    <a:pt x="40796" y="24"/>
                  </a:lnTo>
                  <a:lnTo>
                    <a:pt x="54463" y="0"/>
                  </a:lnTo>
                  <a:lnTo>
                    <a:pt x="23483" y="47420"/>
                  </a:lnTo>
                  <a:lnTo>
                    <a:pt x="9628" y="47655"/>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grpSp>
          <p:nvGrpSpPr>
            <p:cNvPr id="21" name="Google Shape;4838;p66">
              <a:extLst>
                <a:ext uri="{FF2B5EF4-FFF2-40B4-BE49-F238E27FC236}">
                  <a16:creationId xmlns:a16="http://schemas.microsoft.com/office/drawing/2014/main" id="{27DC2198-5EDB-4F52-E1FE-E16446B8B8E7}"/>
                </a:ext>
              </a:extLst>
            </p:cNvPr>
            <p:cNvGrpSpPr/>
            <p:nvPr/>
          </p:nvGrpSpPr>
          <p:grpSpPr>
            <a:xfrm>
              <a:off x="653637" y="1153335"/>
              <a:ext cx="1490121" cy="2425923"/>
              <a:chOff x="653637" y="1153335"/>
              <a:chExt cx="1490121" cy="2425923"/>
            </a:xfrm>
          </p:grpSpPr>
          <p:sp>
            <p:nvSpPr>
              <p:cNvPr id="22" name="Google Shape;4839;p66">
                <a:extLst>
                  <a:ext uri="{FF2B5EF4-FFF2-40B4-BE49-F238E27FC236}">
                    <a16:creationId xmlns:a16="http://schemas.microsoft.com/office/drawing/2014/main" id="{B9652034-3C15-3275-DEDA-1F388B2F1755}"/>
                  </a:ext>
                </a:extLst>
              </p:cNvPr>
              <p:cNvSpPr/>
              <p:nvPr/>
            </p:nvSpPr>
            <p:spPr>
              <a:xfrm>
                <a:off x="1266285" y="2844460"/>
                <a:ext cx="263852" cy="696798"/>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840;p66">
                <a:extLst>
                  <a:ext uri="{FF2B5EF4-FFF2-40B4-BE49-F238E27FC236}">
                    <a16:creationId xmlns:a16="http://schemas.microsoft.com/office/drawing/2014/main" id="{31D03489-04A8-78FA-5FDC-C51D41DCBACA}"/>
                  </a:ext>
                </a:extLst>
              </p:cNvPr>
              <p:cNvSpPr/>
              <p:nvPr/>
            </p:nvSpPr>
            <p:spPr>
              <a:xfrm>
                <a:off x="1266285" y="2844460"/>
                <a:ext cx="263852" cy="138599"/>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4841;p66">
                <a:extLst>
                  <a:ext uri="{FF2B5EF4-FFF2-40B4-BE49-F238E27FC236}">
                    <a16:creationId xmlns:a16="http://schemas.microsoft.com/office/drawing/2014/main" id="{8CF9C328-4A9A-FEAE-9442-D487CD8B1799}"/>
                  </a:ext>
                </a:extLst>
              </p:cNvPr>
              <p:cNvGrpSpPr/>
              <p:nvPr/>
            </p:nvGrpSpPr>
            <p:grpSpPr>
              <a:xfrm>
                <a:off x="1227304" y="2805390"/>
                <a:ext cx="341810" cy="773868"/>
                <a:chOff x="2061837" y="2766171"/>
                <a:chExt cx="202099" cy="457558"/>
              </a:xfrm>
            </p:grpSpPr>
            <p:sp>
              <p:nvSpPr>
                <p:cNvPr id="30" name="Google Shape;4842;p66">
                  <a:extLst>
                    <a:ext uri="{FF2B5EF4-FFF2-40B4-BE49-F238E27FC236}">
                      <a16:creationId xmlns:a16="http://schemas.microsoft.com/office/drawing/2014/main" id="{18896FCC-162D-1AA9-C751-3B586332343B}"/>
                    </a:ext>
                  </a:extLst>
                </p:cNvPr>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4843;p66">
                  <a:extLst>
                    <a:ext uri="{FF2B5EF4-FFF2-40B4-BE49-F238E27FC236}">
                      <a16:creationId xmlns:a16="http://schemas.microsoft.com/office/drawing/2014/main" id="{F5FE8E72-2890-137D-97E3-00B160166C6B}"/>
                    </a:ext>
                  </a:extLst>
                </p:cNvPr>
                <p:cNvGrpSpPr/>
                <p:nvPr/>
              </p:nvGrpSpPr>
              <p:grpSpPr>
                <a:xfrm>
                  <a:off x="2084885" y="2956722"/>
                  <a:ext cx="156004" cy="245740"/>
                  <a:chOff x="2084885" y="2956722"/>
                  <a:chExt cx="156004" cy="245740"/>
                </a:xfrm>
              </p:grpSpPr>
              <p:sp>
                <p:nvSpPr>
                  <p:cNvPr id="32" name="Google Shape;4844;p66">
                    <a:extLst>
                      <a:ext uri="{FF2B5EF4-FFF2-40B4-BE49-F238E27FC236}">
                        <a16:creationId xmlns:a16="http://schemas.microsoft.com/office/drawing/2014/main" id="{5CA32189-756B-F7D4-8A36-40EF59C8C3D9}"/>
                      </a:ext>
                    </a:extLst>
                  </p:cNvPr>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845;p66">
                    <a:extLst>
                      <a:ext uri="{FF2B5EF4-FFF2-40B4-BE49-F238E27FC236}">
                        <a16:creationId xmlns:a16="http://schemas.microsoft.com/office/drawing/2014/main" id="{CDE8A820-7C70-628C-3FE8-D90BECA0A844}"/>
                      </a:ext>
                    </a:extLst>
                  </p:cNvPr>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846;p66">
                    <a:extLst>
                      <a:ext uri="{FF2B5EF4-FFF2-40B4-BE49-F238E27FC236}">
                        <a16:creationId xmlns:a16="http://schemas.microsoft.com/office/drawing/2014/main" id="{0A1C6EE2-8F77-9C91-EA83-33187B9C55FF}"/>
                      </a:ext>
                    </a:extLst>
                  </p:cNvPr>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 name="Google Shape;4847;p66">
                <a:extLst>
                  <a:ext uri="{FF2B5EF4-FFF2-40B4-BE49-F238E27FC236}">
                    <a16:creationId xmlns:a16="http://schemas.microsoft.com/office/drawing/2014/main" id="{9AA86B55-C429-1658-4CB4-CF6CDF7C9A71}"/>
                  </a:ext>
                </a:extLst>
              </p:cNvPr>
              <p:cNvSpPr/>
              <p:nvPr/>
            </p:nvSpPr>
            <p:spPr>
              <a:xfrm>
                <a:off x="1266285" y="2981910"/>
                <a:ext cx="263852" cy="71951"/>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848;p66">
                <a:extLst>
                  <a:ext uri="{FF2B5EF4-FFF2-40B4-BE49-F238E27FC236}">
                    <a16:creationId xmlns:a16="http://schemas.microsoft.com/office/drawing/2014/main" id="{0CCED3C4-8B18-DC16-B9E3-BE75C4740587}"/>
                  </a:ext>
                </a:extLst>
              </p:cNvPr>
              <p:cNvSpPr/>
              <p:nvPr/>
            </p:nvSpPr>
            <p:spPr>
              <a:xfrm>
                <a:off x="1397636" y="3049619"/>
                <a:ext cx="132500" cy="492700"/>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849;p66">
                <a:extLst>
                  <a:ext uri="{FF2B5EF4-FFF2-40B4-BE49-F238E27FC236}">
                    <a16:creationId xmlns:a16="http://schemas.microsoft.com/office/drawing/2014/main" id="{F0D65942-C9DB-E056-9677-3B956DE23416}"/>
                  </a:ext>
                </a:extLst>
              </p:cNvPr>
              <p:cNvSpPr/>
              <p:nvPr/>
            </p:nvSpPr>
            <p:spPr>
              <a:xfrm>
                <a:off x="724439" y="1223077"/>
                <a:ext cx="1348516" cy="1826631"/>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4850;p66">
                <a:extLst>
                  <a:ext uri="{FF2B5EF4-FFF2-40B4-BE49-F238E27FC236}">
                    <a16:creationId xmlns:a16="http://schemas.microsoft.com/office/drawing/2014/main" id="{2D09B301-EB0C-C27D-A5BE-C60F34FC0752}"/>
                  </a:ext>
                </a:extLst>
              </p:cNvPr>
              <p:cNvSpPr/>
              <p:nvPr/>
            </p:nvSpPr>
            <p:spPr>
              <a:xfrm>
                <a:off x="653637" y="1153335"/>
                <a:ext cx="1490121" cy="1934381"/>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851;p66">
                <a:extLst>
                  <a:ext uri="{FF2B5EF4-FFF2-40B4-BE49-F238E27FC236}">
                    <a16:creationId xmlns:a16="http://schemas.microsoft.com/office/drawing/2014/main" id="{FBD4BD49-F386-37E9-0327-4BA9A812EBDA}"/>
                  </a:ext>
                </a:extLst>
              </p:cNvPr>
              <p:cNvSpPr/>
              <p:nvPr/>
            </p:nvSpPr>
            <p:spPr>
              <a:xfrm>
                <a:off x="1397636" y="1223077"/>
                <a:ext cx="675319" cy="1826631"/>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 name="Google Shape;3512;p40">
            <a:extLst>
              <a:ext uri="{FF2B5EF4-FFF2-40B4-BE49-F238E27FC236}">
                <a16:creationId xmlns:a16="http://schemas.microsoft.com/office/drawing/2014/main" id="{75D45014-8BFD-C07D-2347-B93187BE2714}"/>
              </a:ext>
            </a:extLst>
          </p:cNvPr>
          <p:cNvSpPr/>
          <p:nvPr/>
        </p:nvSpPr>
        <p:spPr>
          <a:xfrm>
            <a:off x="8406812" y="89539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513;p40">
            <a:extLst>
              <a:ext uri="{FF2B5EF4-FFF2-40B4-BE49-F238E27FC236}">
                <a16:creationId xmlns:a16="http://schemas.microsoft.com/office/drawing/2014/main" id="{4149BD11-C1F8-6C8E-161D-8B3D69ECC4E5}"/>
              </a:ext>
            </a:extLst>
          </p:cNvPr>
          <p:cNvSpPr/>
          <p:nvPr/>
        </p:nvSpPr>
        <p:spPr>
          <a:xfrm>
            <a:off x="8606249" y="3402657"/>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515;p40">
            <a:extLst>
              <a:ext uri="{FF2B5EF4-FFF2-40B4-BE49-F238E27FC236}">
                <a16:creationId xmlns:a16="http://schemas.microsoft.com/office/drawing/2014/main" id="{91F55E71-2E88-9A2A-F1A9-C386A7F26BCB}"/>
              </a:ext>
            </a:extLst>
          </p:cNvPr>
          <p:cNvSpPr/>
          <p:nvPr/>
        </p:nvSpPr>
        <p:spPr>
          <a:xfrm>
            <a:off x="397149" y="398099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517;p40">
            <a:extLst>
              <a:ext uri="{FF2B5EF4-FFF2-40B4-BE49-F238E27FC236}">
                <a16:creationId xmlns:a16="http://schemas.microsoft.com/office/drawing/2014/main" id="{C389B398-EE99-627F-2509-AAF84C963D98}"/>
              </a:ext>
            </a:extLst>
          </p:cNvPr>
          <p:cNvSpPr/>
          <p:nvPr/>
        </p:nvSpPr>
        <p:spPr>
          <a:xfrm>
            <a:off x="693012" y="110587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518;p40">
            <a:extLst>
              <a:ext uri="{FF2B5EF4-FFF2-40B4-BE49-F238E27FC236}">
                <a16:creationId xmlns:a16="http://schemas.microsoft.com/office/drawing/2014/main" id="{00F8CF6F-7F5A-F1B7-D99C-237680F5A3FF}"/>
              </a:ext>
            </a:extLst>
          </p:cNvPr>
          <p:cNvSpPr/>
          <p:nvPr/>
        </p:nvSpPr>
        <p:spPr>
          <a:xfrm>
            <a:off x="4459449" y="446099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27">
          <a:extLst>
            <a:ext uri="{FF2B5EF4-FFF2-40B4-BE49-F238E27FC236}">
              <a16:creationId xmlns:a16="http://schemas.microsoft.com/office/drawing/2014/main" id="{83E69A78-34AB-E2A5-EB41-4DCE8D2827E7}"/>
            </a:ext>
          </a:extLst>
        </p:cNvPr>
        <p:cNvGrpSpPr/>
        <p:nvPr/>
      </p:nvGrpSpPr>
      <p:grpSpPr>
        <a:xfrm>
          <a:off x="0" y="0"/>
          <a:ext cx="0" cy="0"/>
          <a:chOff x="0" y="0"/>
          <a:chExt cx="0" cy="0"/>
        </a:xfrm>
      </p:grpSpPr>
      <p:sp>
        <p:nvSpPr>
          <p:cNvPr id="4747" name="Google Shape;4747;p65">
            <a:extLst>
              <a:ext uri="{FF2B5EF4-FFF2-40B4-BE49-F238E27FC236}">
                <a16:creationId xmlns:a16="http://schemas.microsoft.com/office/drawing/2014/main" id="{048CF5E0-5E01-4243-022C-48E494CFC397}"/>
              </a:ext>
            </a:extLst>
          </p:cNvPr>
          <p:cNvSpPr txBox="1">
            <a:spLocks noGrp="1"/>
          </p:cNvSpPr>
          <p:nvPr>
            <p:ph type="title"/>
          </p:nvPr>
        </p:nvSpPr>
        <p:spPr>
          <a:xfrm>
            <a:off x="0" y="48425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Bill Of Material</a:t>
            </a:r>
            <a:endParaRPr dirty="0"/>
          </a:p>
        </p:txBody>
      </p:sp>
      <p:cxnSp>
        <p:nvCxnSpPr>
          <p:cNvPr id="4754" name="Google Shape;4754;p65">
            <a:extLst>
              <a:ext uri="{FF2B5EF4-FFF2-40B4-BE49-F238E27FC236}">
                <a16:creationId xmlns:a16="http://schemas.microsoft.com/office/drawing/2014/main" id="{E85C23B5-1140-4BDF-6E42-3BE11278A3C7}"/>
              </a:ext>
            </a:extLst>
          </p:cNvPr>
          <p:cNvCxnSpPr>
            <a:cxnSpLocks/>
          </p:cNvCxnSpPr>
          <p:nvPr/>
        </p:nvCxnSpPr>
        <p:spPr>
          <a:xfrm>
            <a:off x="3230880" y="1088158"/>
            <a:ext cx="2682240" cy="0"/>
          </a:xfrm>
          <a:prstGeom prst="straightConnector1">
            <a:avLst/>
          </a:prstGeom>
          <a:noFill/>
          <a:ln w="19050" cap="flat" cmpd="sng">
            <a:solidFill>
              <a:schemeClr val="dk1"/>
            </a:solidFill>
            <a:prstDash val="solid"/>
            <a:round/>
            <a:headEnd type="none" w="med" len="med"/>
            <a:tailEnd type="none" w="med" len="med"/>
          </a:ln>
        </p:spPr>
      </p:cxnSp>
      <p:grpSp>
        <p:nvGrpSpPr>
          <p:cNvPr id="2" name="Google Shape;3394;p39">
            <a:extLst>
              <a:ext uri="{FF2B5EF4-FFF2-40B4-BE49-F238E27FC236}">
                <a16:creationId xmlns:a16="http://schemas.microsoft.com/office/drawing/2014/main" id="{7D0633A4-830A-417A-4037-ACFBDD12D208}"/>
              </a:ext>
            </a:extLst>
          </p:cNvPr>
          <p:cNvGrpSpPr/>
          <p:nvPr/>
        </p:nvGrpSpPr>
        <p:grpSpPr>
          <a:xfrm>
            <a:off x="-139483" y="257357"/>
            <a:ext cx="1017147" cy="1442975"/>
            <a:chOff x="5291050" y="1112207"/>
            <a:chExt cx="1294693" cy="2193168"/>
          </a:xfrm>
        </p:grpSpPr>
        <p:grpSp>
          <p:nvGrpSpPr>
            <p:cNvPr id="3" name="Google Shape;3395;p39">
              <a:extLst>
                <a:ext uri="{FF2B5EF4-FFF2-40B4-BE49-F238E27FC236}">
                  <a16:creationId xmlns:a16="http://schemas.microsoft.com/office/drawing/2014/main" id="{9EDACD62-D8E8-A074-1FCB-2209621016A9}"/>
                </a:ext>
              </a:extLst>
            </p:cNvPr>
            <p:cNvGrpSpPr/>
            <p:nvPr/>
          </p:nvGrpSpPr>
          <p:grpSpPr>
            <a:xfrm>
              <a:off x="5764965" y="1112207"/>
              <a:ext cx="820778" cy="1336244"/>
              <a:chOff x="5764965" y="1112207"/>
              <a:chExt cx="820778" cy="1336244"/>
            </a:xfrm>
          </p:grpSpPr>
          <p:sp>
            <p:nvSpPr>
              <p:cNvPr id="5" name="Google Shape;3396;p39">
                <a:extLst>
                  <a:ext uri="{FF2B5EF4-FFF2-40B4-BE49-F238E27FC236}">
                    <a16:creationId xmlns:a16="http://schemas.microsoft.com/office/drawing/2014/main" id="{6514A036-B28A-6738-CA0C-122FE08C5361}"/>
                  </a:ext>
                </a:extLst>
              </p:cNvPr>
              <p:cNvSpPr/>
              <p:nvPr/>
            </p:nvSpPr>
            <p:spPr>
              <a:xfrm>
                <a:off x="6102423" y="2043710"/>
                <a:ext cx="145333" cy="38380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397;p39">
                <a:extLst>
                  <a:ext uri="{FF2B5EF4-FFF2-40B4-BE49-F238E27FC236}">
                    <a16:creationId xmlns:a16="http://schemas.microsoft.com/office/drawing/2014/main" id="{926768E4-601E-3903-6312-D468F83DFB0C}"/>
                  </a:ext>
                </a:extLst>
              </p:cNvPr>
              <p:cNvSpPr/>
              <p:nvPr/>
            </p:nvSpPr>
            <p:spPr>
              <a:xfrm>
                <a:off x="6102423" y="2043710"/>
                <a:ext cx="145333"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oogle Shape;3398;p39">
                <a:extLst>
                  <a:ext uri="{FF2B5EF4-FFF2-40B4-BE49-F238E27FC236}">
                    <a16:creationId xmlns:a16="http://schemas.microsoft.com/office/drawing/2014/main" id="{D39030CB-698D-C75A-CF45-D04A36DA2865}"/>
                  </a:ext>
                </a:extLst>
              </p:cNvPr>
              <p:cNvGrpSpPr/>
              <p:nvPr/>
            </p:nvGrpSpPr>
            <p:grpSpPr>
              <a:xfrm>
                <a:off x="6080952" y="2022190"/>
                <a:ext cx="188276" cy="426261"/>
                <a:chOff x="2061837" y="2766171"/>
                <a:chExt cx="202099" cy="457558"/>
              </a:xfrm>
            </p:grpSpPr>
            <p:sp>
              <p:nvSpPr>
                <p:cNvPr id="13" name="Google Shape;3399;p39">
                  <a:extLst>
                    <a:ext uri="{FF2B5EF4-FFF2-40B4-BE49-F238E27FC236}">
                      <a16:creationId xmlns:a16="http://schemas.microsoft.com/office/drawing/2014/main" id="{4050B1B8-0B9A-F001-04F1-8D3F67D8EC27}"/>
                    </a:ext>
                  </a:extLst>
                </p:cNvPr>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3400;p39">
                  <a:extLst>
                    <a:ext uri="{FF2B5EF4-FFF2-40B4-BE49-F238E27FC236}">
                      <a16:creationId xmlns:a16="http://schemas.microsoft.com/office/drawing/2014/main" id="{813BABC2-046A-6978-D4A0-4455FBF4F1C8}"/>
                    </a:ext>
                  </a:extLst>
                </p:cNvPr>
                <p:cNvGrpSpPr/>
                <p:nvPr/>
              </p:nvGrpSpPr>
              <p:grpSpPr>
                <a:xfrm>
                  <a:off x="2084885" y="2956722"/>
                  <a:ext cx="156004" cy="245740"/>
                  <a:chOff x="2084885" y="2956722"/>
                  <a:chExt cx="156004" cy="245740"/>
                </a:xfrm>
              </p:grpSpPr>
              <p:sp>
                <p:nvSpPr>
                  <p:cNvPr id="15" name="Google Shape;3401;p39">
                    <a:extLst>
                      <a:ext uri="{FF2B5EF4-FFF2-40B4-BE49-F238E27FC236}">
                        <a16:creationId xmlns:a16="http://schemas.microsoft.com/office/drawing/2014/main" id="{B5FD49DF-EF6D-0957-293D-5C8620121EF3}"/>
                      </a:ext>
                    </a:extLst>
                  </p:cNvPr>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402;p39">
                    <a:extLst>
                      <a:ext uri="{FF2B5EF4-FFF2-40B4-BE49-F238E27FC236}">
                        <a16:creationId xmlns:a16="http://schemas.microsoft.com/office/drawing/2014/main" id="{82FC03E9-06AF-7708-8D4B-47BAD6334040}"/>
                      </a:ext>
                    </a:extLst>
                  </p:cNvPr>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3;p39">
                    <a:extLst>
                      <a:ext uri="{FF2B5EF4-FFF2-40B4-BE49-F238E27FC236}">
                        <a16:creationId xmlns:a16="http://schemas.microsoft.com/office/drawing/2014/main" id="{DCADE5ED-BB82-20AE-75ED-2CF34455768D}"/>
                      </a:ext>
                    </a:extLst>
                  </p:cNvPr>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Google Shape;3404;p39">
                <a:extLst>
                  <a:ext uri="{FF2B5EF4-FFF2-40B4-BE49-F238E27FC236}">
                    <a16:creationId xmlns:a16="http://schemas.microsoft.com/office/drawing/2014/main" id="{36634705-88DC-05B0-4CA2-2A1DCD0342E7}"/>
                  </a:ext>
                </a:extLst>
              </p:cNvPr>
              <p:cNvSpPr/>
              <p:nvPr/>
            </p:nvSpPr>
            <p:spPr>
              <a:xfrm>
                <a:off x="6102423" y="2119420"/>
                <a:ext cx="145333"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05;p39">
                <a:extLst>
                  <a:ext uri="{FF2B5EF4-FFF2-40B4-BE49-F238E27FC236}">
                    <a16:creationId xmlns:a16="http://schemas.microsoft.com/office/drawing/2014/main" id="{180B988C-7813-B943-D701-5F55E601F71C}"/>
                  </a:ext>
                </a:extLst>
              </p:cNvPr>
              <p:cNvSpPr/>
              <p:nvPr/>
            </p:nvSpPr>
            <p:spPr>
              <a:xfrm>
                <a:off x="6174774" y="2156716"/>
                <a:ext cx="72983" cy="271385"/>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406;p39">
                <a:extLst>
                  <a:ext uri="{FF2B5EF4-FFF2-40B4-BE49-F238E27FC236}">
                    <a16:creationId xmlns:a16="http://schemas.microsoft.com/office/drawing/2014/main" id="{B11EF486-63F9-D386-45E1-2CB91617A823}"/>
                  </a:ext>
                </a:extLst>
              </p:cNvPr>
              <p:cNvSpPr/>
              <p:nvPr/>
            </p:nvSpPr>
            <p:spPr>
              <a:xfrm>
                <a:off x="5803965" y="1150622"/>
                <a:ext cx="742780" cy="1006132"/>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407;p39">
                <a:extLst>
                  <a:ext uri="{FF2B5EF4-FFF2-40B4-BE49-F238E27FC236}">
                    <a16:creationId xmlns:a16="http://schemas.microsoft.com/office/drawing/2014/main" id="{3C3C929A-96D9-0566-87A9-A2230722D5AA}"/>
                  </a:ext>
                </a:extLst>
              </p:cNvPr>
              <p:cNvSpPr/>
              <p:nvPr/>
            </p:nvSpPr>
            <p:spPr>
              <a:xfrm>
                <a:off x="5764965" y="1112207"/>
                <a:ext cx="820778" cy="106548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08;p39">
                <a:extLst>
                  <a:ext uri="{FF2B5EF4-FFF2-40B4-BE49-F238E27FC236}">
                    <a16:creationId xmlns:a16="http://schemas.microsoft.com/office/drawing/2014/main" id="{47DE93C1-E8D2-87F2-6E5B-E7C4CDDFA9FE}"/>
                  </a:ext>
                </a:extLst>
              </p:cNvPr>
              <p:cNvSpPr/>
              <p:nvPr/>
            </p:nvSpPr>
            <p:spPr>
              <a:xfrm>
                <a:off x="6174774" y="1150622"/>
                <a:ext cx="371974" cy="1006132"/>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3409;p39">
              <a:extLst>
                <a:ext uri="{FF2B5EF4-FFF2-40B4-BE49-F238E27FC236}">
                  <a16:creationId xmlns:a16="http://schemas.microsoft.com/office/drawing/2014/main" id="{7BD132F5-4B0A-62F0-414D-1C23CAA66E5D}"/>
                </a:ext>
              </a:extLst>
            </p:cNvPr>
            <p:cNvSpPr/>
            <p:nvPr/>
          </p:nvSpPr>
          <p:spPr>
            <a:xfrm>
              <a:off x="5291050" y="2441600"/>
              <a:ext cx="978125" cy="863775"/>
            </a:xfrm>
            <a:custGeom>
              <a:avLst/>
              <a:gdLst/>
              <a:ahLst/>
              <a:cxnLst/>
              <a:rect l="l" t="t" r="r" b="b"/>
              <a:pathLst>
                <a:path w="39125" h="34551" extrusionOk="0">
                  <a:moveTo>
                    <a:pt x="32050" y="141"/>
                  </a:moveTo>
                  <a:lnTo>
                    <a:pt x="0" y="34551"/>
                  </a:lnTo>
                  <a:lnTo>
                    <a:pt x="18644" y="34551"/>
                  </a:lnTo>
                  <a:lnTo>
                    <a:pt x="39125" y="0"/>
                  </a:lnTo>
                  <a:close/>
                </a:path>
              </a:pathLst>
            </a:custGeom>
            <a:gradFill>
              <a:gsLst>
                <a:gs pos="0">
                  <a:srgbClr val="703030">
                    <a:alpha val="25882"/>
                    <a:alpha val="25840"/>
                  </a:srgbClr>
                </a:gs>
                <a:gs pos="100000">
                  <a:srgbClr val="703030">
                    <a:alpha val="0"/>
                    <a:alpha val="25840"/>
                  </a:srgbClr>
                </a:gs>
              </a:gsLst>
              <a:lin ang="5400700" scaled="0"/>
            </a:gradFill>
            <a:ln>
              <a:noFill/>
            </a:ln>
          </p:spPr>
          <p:txBody>
            <a:bodyPr/>
            <a:lstStyle/>
            <a:p>
              <a:endParaRPr lang="en-US"/>
            </a:p>
          </p:txBody>
        </p:sp>
      </p:grpSp>
      <p:grpSp>
        <p:nvGrpSpPr>
          <p:cNvPr id="19" name="Google Shape;4836;p66">
            <a:extLst>
              <a:ext uri="{FF2B5EF4-FFF2-40B4-BE49-F238E27FC236}">
                <a16:creationId xmlns:a16="http://schemas.microsoft.com/office/drawing/2014/main" id="{39FB2127-FD0D-3CB1-A82A-2BDC6155B9F9}"/>
              </a:ext>
            </a:extLst>
          </p:cNvPr>
          <p:cNvGrpSpPr/>
          <p:nvPr/>
        </p:nvGrpSpPr>
        <p:grpSpPr>
          <a:xfrm>
            <a:off x="8321494" y="242441"/>
            <a:ext cx="977832" cy="1691433"/>
            <a:chOff x="208325" y="1153335"/>
            <a:chExt cx="1935433" cy="3616503"/>
          </a:xfrm>
        </p:grpSpPr>
        <p:sp>
          <p:nvSpPr>
            <p:cNvPr id="20" name="Google Shape;4837;p66">
              <a:extLst>
                <a:ext uri="{FF2B5EF4-FFF2-40B4-BE49-F238E27FC236}">
                  <a16:creationId xmlns:a16="http://schemas.microsoft.com/office/drawing/2014/main" id="{ABBA984A-B081-E530-D562-4ECCF8BB9DC4}"/>
                </a:ext>
              </a:extLst>
            </p:cNvPr>
            <p:cNvSpPr/>
            <p:nvPr/>
          </p:nvSpPr>
          <p:spPr>
            <a:xfrm>
              <a:off x="208325" y="3578463"/>
              <a:ext cx="1361575" cy="1191375"/>
            </a:xfrm>
            <a:custGeom>
              <a:avLst/>
              <a:gdLst/>
              <a:ahLst/>
              <a:cxnLst/>
              <a:rect l="l" t="t" r="r" b="b"/>
              <a:pathLst>
                <a:path w="54463" h="47655" extrusionOk="0">
                  <a:moveTo>
                    <a:pt x="0" y="47655"/>
                  </a:moveTo>
                  <a:lnTo>
                    <a:pt x="40796" y="24"/>
                  </a:lnTo>
                  <a:lnTo>
                    <a:pt x="54463" y="0"/>
                  </a:lnTo>
                  <a:lnTo>
                    <a:pt x="23483" y="47420"/>
                  </a:lnTo>
                  <a:lnTo>
                    <a:pt x="9628" y="47655"/>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grpSp>
          <p:nvGrpSpPr>
            <p:cNvPr id="21" name="Google Shape;4838;p66">
              <a:extLst>
                <a:ext uri="{FF2B5EF4-FFF2-40B4-BE49-F238E27FC236}">
                  <a16:creationId xmlns:a16="http://schemas.microsoft.com/office/drawing/2014/main" id="{D4C3E668-B804-9AED-68C5-718CB7CC8B29}"/>
                </a:ext>
              </a:extLst>
            </p:cNvPr>
            <p:cNvGrpSpPr/>
            <p:nvPr/>
          </p:nvGrpSpPr>
          <p:grpSpPr>
            <a:xfrm>
              <a:off x="653637" y="1153335"/>
              <a:ext cx="1490121" cy="2425923"/>
              <a:chOff x="653637" y="1153335"/>
              <a:chExt cx="1490121" cy="2425923"/>
            </a:xfrm>
          </p:grpSpPr>
          <p:sp>
            <p:nvSpPr>
              <p:cNvPr id="22" name="Google Shape;4839;p66">
                <a:extLst>
                  <a:ext uri="{FF2B5EF4-FFF2-40B4-BE49-F238E27FC236}">
                    <a16:creationId xmlns:a16="http://schemas.microsoft.com/office/drawing/2014/main" id="{8D21836E-FD0F-A557-803A-6E4EB1F8EE95}"/>
                  </a:ext>
                </a:extLst>
              </p:cNvPr>
              <p:cNvSpPr/>
              <p:nvPr/>
            </p:nvSpPr>
            <p:spPr>
              <a:xfrm>
                <a:off x="1266285" y="2844460"/>
                <a:ext cx="263852" cy="696798"/>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840;p66">
                <a:extLst>
                  <a:ext uri="{FF2B5EF4-FFF2-40B4-BE49-F238E27FC236}">
                    <a16:creationId xmlns:a16="http://schemas.microsoft.com/office/drawing/2014/main" id="{55C67624-449E-CC0E-466E-A02B7564B6E1}"/>
                  </a:ext>
                </a:extLst>
              </p:cNvPr>
              <p:cNvSpPr/>
              <p:nvPr/>
            </p:nvSpPr>
            <p:spPr>
              <a:xfrm>
                <a:off x="1266285" y="2844460"/>
                <a:ext cx="263852" cy="138599"/>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4841;p66">
                <a:extLst>
                  <a:ext uri="{FF2B5EF4-FFF2-40B4-BE49-F238E27FC236}">
                    <a16:creationId xmlns:a16="http://schemas.microsoft.com/office/drawing/2014/main" id="{8EB85120-5E95-F760-CCC4-F39688C9A018}"/>
                  </a:ext>
                </a:extLst>
              </p:cNvPr>
              <p:cNvGrpSpPr/>
              <p:nvPr/>
            </p:nvGrpSpPr>
            <p:grpSpPr>
              <a:xfrm>
                <a:off x="1227304" y="2805390"/>
                <a:ext cx="341810" cy="773868"/>
                <a:chOff x="2061837" y="2766171"/>
                <a:chExt cx="202099" cy="457558"/>
              </a:xfrm>
            </p:grpSpPr>
            <p:sp>
              <p:nvSpPr>
                <p:cNvPr id="30" name="Google Shape;4842;p66">
                  <a:extLst>
                    <a:ext uri="{FF2B5EF4-FFF2-40B4-BE49-F238E27FC236}">
                      <a16:creationId xmlns:a16="http://schemas.microsoft.com/office/drawing/2014/main" id="{F83292BE-7D5A-9CD4-5897-94C9DC7B26B1}"/>
                    </a:ext>
                  </a:extLst>
                </p:cNvPr>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4843;p66">
                  <a:extLst>
                    <a:ext uri="{FF2B5EF4-FFF2-40B4-BE49-F238E27FC236}">
                      <a16:creationId xmlns:a16="http://schemas.microsoft.com/office/drawing/2014/main" id="{1D0E29A4-704F-2E38-0A75-150B1346A1F4}"/>
                    </a:ext>
                  </a:extLst>
                </p:cNvPr>
                <p:cNvGrpSpPr/>
                <p:nvPr/>
              </p:nvGrpSpPr>
              <p:grpSpPr>
                <a:xfrm>
                  <a:off x="2084885" y="2956722"/>
                  <a:ext cx="156004" cy="245740"/>
                  <a:chOff x="2084885" y="2956722"/>
                  <a:chExt cx="156004" cy="245740"/>
                </a:xfrm>
              </p:grpSpPr>
              <p:sp>
                <p:nvSpPr>
                  <p:cNvPr id="32" name="Google Shape;4844;p66">
                    <a:extLst>
                      <a:ext uri="{FF2B5EF4-FFF2-40B4-BE49-F238E27FC236}">
                        <a16:creationId xmlns:a16="http://schemas.microsoft.com/office/drawing/2014/main" id="{51BE8216-0D40-FE9C-C3B2-282321063A85}"/>
                      </a:ext>
                    </a:extLst>
                  </p:cNvPr>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845;p66">
                    <a:extLst>
                      <a:ext uri="{FF2B5EF4-FFF2-40B4-BE49-F238E27FC236}">
                        <a16:creationId xmlns:a16="http://schemas.microsoft.com/office/drawing/2014/main" id="{33751A3E-4E85-2AD4-4133-90EB0809F04E}"/>
                      </a:ext>
                    </a:extLst>
                  </p:cNvPr>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846;p66">
                    <a:extLst>
                      <a:ext uri="{FF2B5EF4-FFF2-40B4-BE49-F238E27FC236}">
                        <a16:creationId xmlns:a16="http://schemas.microsoft.com/office/drawing/2014/main" id="{6A5F760F-E4D9-BD7C-9A21-1EA14900C8EC}"/>
                      </a:ext>
                    </a:extLst>
                  </p:cNvPr>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 name="Google Shape;4847;p66">
                <a:extLst>
                  <a:ext uri="{FF2B5EF4-FFF2-40B4-BE49-F238E27FC236}">
                    <a16:creationId xmlns:a16="http://schemas.microsoft.com/office/drawing/2014/main" id="{1AB52079-653B-CE97-5160-70C187D2BAD3}"/>
                  </a:ext>
                </a:extLst>
              </p:cNvPr>
              <p:cNvSpPr/>
              <p:nvPr/>
            </p:nvSpPr>
            <p:spPr>
              <a:xfrm>
                <a:off x="1266285" y="2981910"/>
                <a:ext cx="263852" cy="71951"/>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848;p66">
                <a:extLst>
                  <a:ext uri="{FF2B5EF4-FFF2-40B4-BE49-F238E27FC236}">
                    <a16:creationId xmlns:a16="http://schemas.microsoft.com/office/drawing/2014/main" id="{1D836D75-4EA5-A549-0CF0-400F4D262ED5}"/>
                  </a:ext>
                </a:extLst>
              </p:cNvPr>
              <p:cNvSpPr/>
              <p:nvPr/>
            </p:nvSpPr>
            <p:spPr>
              <a:xfrm>
                <a:off x="1397636" y="3049619"/>
                <a:ext cx="132500" cy="492700"/>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849;p66">
                <a:extLst>
                  <a:ext uri="{FF2B5EF4-FFF2-40B4-BE49-F238E27FC236}">
                    <a16:creationId xmlns:a16="http://schemas.microsoft.com/office/drawing/2014/main" id="{E0E99845-5836-E11E-5E55-4A32AE8037C3}"/>
                  </a:ext>
                </a:extLst>
              </p:cNvPr>
              <p:cNvSpPr/>
              <p:nvPr/>
            </p:nvSpPr>
            <p:spPr>
              <a:xfrm>
                <a:off x="724439" y="1223077"/>
                <a:ext cx="1348516" cy="1826631"/>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4850;p66">
                <a:extLst>
                  <a:ext uri="{FF2B5EF4-FFF2-40B4-BE49-F238E27FC236}">
                    <a16:creationId xmlns:a16="http://schemas.microsoft.com/office/drawing/2014/main" id="{E9A7A0BC-167C-6944-FDE4-4E0D82977B20}"/>
                  </a:ext>
                </a:extLst>
              </p:cNvPr>
              <p:cNvSpPr/>
              <p:nvPr/>
            </p:nvSpPr>
            <p:spPr>
              <a:xfrm>
                <a:off x="653637" y="1153335"/>
                <a:ext cx="1490121" cy="1934381"/>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851;p66">
                <a:extLst>
                  <a:ext uri="{FF2B5EF4-FFF2-40B4-BE49-F238E27FC236}">
                    <a16:creationId xmlns:a16="http://schemas.microsoft.com/office/drawing/2014/main" id="{63085BE9-CC15-1A3D-5FAC-EA146BFAFD33}"/>
                  </a:ext>
                </a:extLst>
              </p:cNvPr>
              <p:cNvSpPr/>
              <p:nvPr/>
            </p:nvSpPr>
            <p:spPr>
              <a:xfrm>
                <a:off x="1397636" y="1223077"/>
                <a:ext cx="675319" cy="1826631"/>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 name="Google Shape;3512;p40">
            <a:extLst>
              <a:ext uri="{FF2B5EF4-FFF2-40B4-BE49-F238E27FC236}">
                <a16:creationId xmlns:a16="http://schemas.microsoft.com/office/drawing/2014/main" id="{DEC570DF-BF2F-7D36-4D81-929CF2D95456}"/>
              </a:ext>
            </a:extLst>
          </p:cNvPr>
          <p:cNvSpPr/>
          <p:nvPr/>
        </p:nvSpPr>
        <p:spPr>
          <a:xfrm>
            <a:off x="8767902" y="1742702"/>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513;p40">
            <a:extLst>
              <a:ext uri="{FF2B5EF4-FFF2-40B4-BE49-F238E27FC236}">
                <a16:creationId xmlns:a16="http://schemas.microsoft.com/office/drawing/2014/main" id="{36F7FD07-E1FE-AD9E-24FD-E94590CD415F}"/>
              </a:ext>
            </a:extLst>
          </p:cNvPr>
          <p:cNvSpPr/>
          <p:nvPr/>
        </p:nvSpPr>
        <p:spPr>
          <a:xfrm>
            <a:off x="8606249" y="3402657"/>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515;p40">
            <a:extLst>
              <a:ext uri="{FF2B5EF4-FFF2-40B4-BE49-F238E27FC236}">
                <a16:creationId xmlns:a16="http://schemas.microsoft.com/office/drawing/2014/main" id="{ED9DD6BE-F69B-0184-3022-A128BA45B1D1}"/>
              </a:ext>
            </a:extLst>
          </p:cNvPr>
          <p:cNvSpPr/>
          <p:nvPr/>
        </p:nvSpPr>
        <p:spPr>
          <a:xfrm>
            <a:off x="397149" y="398099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517;p40">
            <a:extLst>
              <a:ext uri="{FF2B5EF4-FFF2-40B4-BE49-F238E27FC236}">
                <a16:creationId xmlns:a16="http://schemas.microsoft.com/office/drawing/2014/main" id="{CEB10B0A-30FD-AB27-3965-C69DE8A67663}"/>
              </a:ext>
            </a:extLst>
          </p:cNvPr>
          <p:cNvSpPr/>
          <p:nvPr/>
        </p:nvSpPr>
        <p:spPr>
          <a:xfrm>
            <a:off x="280477" y="2008932"/>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518;p40">
            <a:extLst>
              <a:ext uri="{FF2B5EF4-FFF2-40B4-BE49-F238E27FC236}">
                <a16:creationId xmlns:a16="http://schemas.microsoft.com/office/drawing/2014/main" id="{329A8688-C86F-A96B-8DEA-CB8E6E784B67}"/>
              </a:ext>
            </a:extLst>
          </p:cNvPr>
          <p:cNvSpPr/>
          <p:nvPr/>
        </p:nvSpPr>
        <p:spPr>
          <a:xfrm>
            <a:off x="4459449" y="446099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44" name="Table 43">
            <a:extLst>
              <a:ext uri="{FF2B5EF4-FFF2-40B4-BE49-F238E27FC236}">
                <a16:creationId xmlns:a16="http://schemas.microsoft.com/office/drawing/2014/main" id="{495B5776-6F2F-962A-5D88-C38562B86C39}"/>
              </a:ext>
            </a:extLst>
          </p:cNvPr>
          <p:cNvGraphicFramePr>
            <a:graphicFrameLocks noGrp="1"/>
          </p:cNvGraphicFramePr>
          <p:nvPr>
            <p:extLst>
              <p:ext uri="{D42A27DB-BD31-4B8C-83A1-F6EECF244321}">
                <p14:modId xmlns:p14="http://schemas.microsoft.com/office/powerpoint/2010/main" val="1940005879"/>
              </p:ext>
            </p:extLst>
          </p:nvPr>
        </p:nvGraphicFramePr>
        <p:xfrm>
          <a:off x="671468" y="1228725"/>
          <a:ext cx="7934782" cy="3232278"/>
        </p:xfrm>
        <a:graphic>
          <a:graphicData uri="http://schemas.openxmlformats.org/drawingml/2006/table">
            <a:tbl>
              <a:tblPr bandRow="1">
                <a:tableStyleId>{2D5ABB26-0587-4C30-8999-92F81FD0307C}</a:tableStyleId>
              </a:tblPr>
              <a:tblGrid>
                <a:gridCol w="1174855">
                  <a:extLst>
                    <a:ext uri="{9D8B030D-6E8A-4147-A177-3AD203B41FA5}">
                      <a16:colId xmlns:a16="http://schemas.microsoft.com/office/drawing/2014/main" val="220965722"/>
                    </a:ext>
                  </a:extLst>
                </a:gridCol>
                <a:gridCol w="1970140">
                  <a:extLst>
                    <a:ext uri="{9D8B030D-6E8A-4147-A177-3AD203B41FA5}">
                      <a16:colId xmlns:a16="http://schemas.microsoft.com/office/drawing/2014/main" val="415843923"/>
                    </a:ext>
                  </a:extLst>
                </a:gridCol>
                <a:gridCol w="2114738">
                  <a:extLst>
                    <a:ext uri="{9D8B030D-6E8A-4147-A177-3AD203B41FA5}">
                      <a16:colId xmlns:a16="http://schemas.microsoft.com/office/drawing/2014/main" val="3098179237"/>
                    </a:ext>
                  </a:extLst>
                </a:gridCol>
                <a:gridCol w="524164">
                  <a:extLst>
                    <a:ext uri="{9D8B030D-6E8A-4147-A177-3AD203B41FA5}">
                      <a16:colId xmlns:a16="http://schemas.microsoft.com/office/drawing/2014/main" val="2611765716"/>
                    </a:ext>
                  </a:extLst>
                </a:gridCol>
                <a:gridCol w="1265227">
                  <a:extLst>
                    <a:ext uri="{9D8B030D-6E8A-4147-A177-3AD203B41FA5}">
                      <a16:colId xmlns:a16="http://schemas.microsoft.com/office/drawing/2014/main" val="756959083"/>
                    </a:ext>
                  </a:extLst>
                </a:gridCol>
                <a:gridCol w="885658">
                  <a:extLst>
                    <a:ext uri="{9D8B030D-6E8A-4147-A177-3AD203B41FA5}">
                      <a16:colId xmlns:a16="http://schemas.microsoft.com/office/drawing/2014/main" val="3269006669"/>
                    </a:ext>
                  </a:extLst>
                </a:gridCol>
              </a:tblGrid>
              <a:tr h="153918">
                <a:tc>
                  <a:txBody>
                    <a:bodyPr/>
                    <a:lstStyle/>
                    <a:p>
                      <a:pPr algn="ctr" fontAlgn="b"/>
                      <a:r>
                        <a:rPr lang="en-US" sz="900" u="none" strike="noStrike" dirty="0">
                          <a:effectLst/>
                        </a:rPr>
                        <a:t>part number </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part name</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ABE00"/>
                    </a:solidFill>
                  </a:tcPr>
                </a:tc>
                <a:tc>
                  <a:txBody>
                    <a:bodyPr/>
                    <a:lstStyle/>
                    <a:p>
                      <a:pPr algn="ctr" fontAlgn="b"/>
                      <a:r>
                        <a:rPr lang="en-US" sz="900" u="none" strike="noStrike" dirty="0">
                          <a:effectLst/>
                        </a:rPr>
                        <a:t>Description</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units</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ABE00"/>
                    </a:solidFill>
                  </a:tcPr>
                </a:tc>
                <a:tc>
                  <a:txBody>
                    <a:bodyPr/>
                    <a:lstStyle/>
                    <a:p>
                      <a:pPr algn="ctr" fontAlgn="b"/>
                      <a:r>
                        <a:rPr lang="en-US" sz="900" u="none" strike="noStrike" dirty="0">
                          <a:effectLst/>
                        </a:rPr>
                        <a:t>unit cost(</a:t>
                      </a:r>
                      <a:r>
                        <a:rPr lang="en-US" sz="900" u="none" strike="noStrike" dirty="0" err="1">
                          <a:effectLst/>
                        </a:rPr>
                        <a:t>egp</a:t>
                      </a:r>
                      <a:r>
                        <a:rPr lang="en-US" sz="900" u="none" strike="noStrike" dirty="0">
                          <a:effectLst/>
                        </a:rPr>
                        <a:t>)</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cost(</a:t>
                      </a:r>
                      <a:r>
                        <a:rPr lang="en-US" sz="900" u="none" strike="noStrike" dirty="0" err="1">
                          <a:effectLst/>
                        </a:rPr>
                        <a:t>egp</a:t>
                      </a:r>
                      <a:r>
                        <a:rPr lang="en-US" sz="900" u="none" strike="noStrike" dirty="0">
                          <a:effectLst/>
                        </a:rPr>
                        <a:t>)</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ABE00"/>
                    </a:solidFill>
                  </a:tcPr>
                </a:tc>
                <a:extLst>
                  <a:ext uri="{0D108BD9-81ED-4DB2-BD59-A6C34878D82A}">
                    <a16:rowId xmlns:a16="http://schemas.microsoft.com/office/drawing/2014/main" val="2062587068"/>
                  </a:ext>
                </a:extLst>
              </a:tr>
              <a:tr h="153918">
                <a:tc>
                  <a:txBody>
                    <a:bodyPr/>
                    <a:lstStyle/>
                    <a:p>
                      <a:pPr algn="ctr" fontAlgn="b"/>
                      <a:r>
                        <a:rPr lang="en-US" sz="900" u="none" strike="noStrike" dirty="0">
                          <a:effectLst/>
                        </a:rPr>
                        <a:t>1</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DC </a:t>
                      </a:r>
                      <a:r>
                        <a:rPr lang="en-US" sz="900" u="none" strike="noStrike" dirty="0" err="1">
                          <a:effectLst/>
                        </a:rPr>
                        <a:t>motorwith</a:t>
                      </a:r>
                      <a:r>
                        <a:rPr lang="en-US" sz="900" u="none" strike="noStrike" dirty="0">
                          <a:effectLst/>
                        </a:rPr>
                        <a:t> encoder</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25GA370(7.8kg/cm)</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a:effectLst/>
                        </a:rPr>
                        <a:t>4</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650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2600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extLst>
                  <a:ext uri="{0D108BD9-81ED-4DB2-BD59-A6C34878D82A}">
                    <a16:rowId xmlns:a16="http://schemas.microsoft.com/office/drawing/2014/main" val="1997900245"/>
                  </a:ext>
                </a:extLst>
              </a:tr>
              <a:tr h="153918">
                <a:tc>
                  <a:txBody>
                    <a:bodyPr/>
                    <a:lstStyle/>
                    <a:p>
                      <a:pPr algn="ctr" fontAlgn="b"/>
                      <a:r>
                        <a:rPr lang="en-US" sz="900" u="none" strike="noStrike" dirty="0">
                          <a:effectLst/>
                        </a:rPr>
                        <a:t>2</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wheels</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 </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4</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120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480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extLst>
                  <a:ext uri="{0D108BD9-81ED-4DB2-BD59-A6C34878D82A}">
                    <a16:rowId xmlns:a16="http://schemas.microsoft.com/office/drawing/2014/main" val="1952092565"/>
                  </a:ext>
                </a:extLst>
              </a:tr>
              <a:tr h="153918">
                <a:tc>
                  <a:txBody>
                    <a:bodyPr/>
                    <a:lstStyle/>
                    <a:p>
                      <a:pPr algn="ctr" fontAlgn="b"/>
                      <a:r>
                        <a:rPr lang="en-US" sz="900" u="none" strike="noStrike" dirty="0">
                          <a:effectLst/>
                        </a:rPr>
                        <a:t>3</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motor drivers</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 </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2</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80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160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extLst>
                  <a:ext uri="{0D108BD9-81ED-4DB2-BD59-A6C34878D82A}">
                    <a16:rowId xmlns:a16="http://schemas.microsoft.com/office/drawing/2014/main" val="165912869"/>
                  </a:ext>
                </a:extLst>
              </a:tr>
              <a:tr h="153918">
                <a:tc>
                  <a:txBody>
                    <a:bodyPr/>
                    <a:lstStyle/>
                    <a:p>
                      <a:pPr algn="ctr" fontAlgn="b"/>
                      <a:r>
                        <a:rPr lang="en-US" sz="900" u="none" strike="noStrike" dirty="0">
                          <a:effectLst/>
                        </a:rPr>
                        <a:t>4</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flame sensors</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 </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4</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30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120</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extLst>
                  <a:ext uri="{0D108BD9-81ED-4DB2-BD59-A6C34878D82A}">
                    <a16:rowId xmlns:a16="http://schemas.microsoft.com/office/drawing/2014/main" val="2712898654"/>
                  </a:ext>
                </a:extLst>
              </a:tr>
              <a:tr h="153918">
                <a:tc>
                  <a:txBody>
                    <a:bodyPr/>
                    <a:lstStyle/>
                    <a:p>
                      <a:pPr algn="ctr" fontAlgn="b"/>
                      <a:r>
                        <a:rPr lang="en-US" sz="900" u="none" strike="noStrike" dirty="0">
                          <a:effectLst/>
                        </a:rPr>
                        <a:t>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ultrasonic sensor</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a:effectLst/>
                        </a:rPr>
                        <a:t>HC-SR04</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a:effectLst/>
                        </a:rPr>
                        <a:t>1</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a:effectLst/>
                        </a:rPr>
                        <a:t>40</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40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extLst>
                  <a:ext uri="{0D108BD9-81ED-4DB2-BD59-A6C34878D82A}">
                    <a16:rowId xmlns:a16="http://schemas.microsoft.com/office/drawing/2014/main" val="2735253064"/>
                  </a:ext>
                </a:extLst>
              </a:tr>
              <a:tr h="153918">
                <a:tc>
                  <a:txBody>
                    <a:bodyPr/>
                    <a:lstStyle/>
                    <a:p>
                      <a:pPr algn="ctr" fontAlgn="b"/>
                      <a:r>
                        <a:rPr lang="en-US" sz="900" u="none" strike="noStrike" dirty="0">
                          <a:effectLst/>
                        </a:rPr>
                        <a:t>6</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smoke sensor</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MQ2</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1</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95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95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extLst>
                  <a:ext uri="{0D108BD9-81ED-4DB2-BD59-A6C34878D82A}">
                    <a16:rowId xmlns:a16="http://schemas.microsoft.com/office/drawing/2014/main" val="1756435875"/>
                  </a:ext>
                </a:extLst>
              </a:tr>
              <a:tr h="153918">
                <a:tc>
                  <a:txBody>
                    <a:bodyPr/>
                    <a:lstStyle/>
                    <a:p>
                      <a:pPr algn="ctr" fontAlgn="b"/>
                      <a:r>
                        <a:rPr lang="en-US" sz="900" u="none" strike="noStrike" dirty="0">
                          <a:effectLst/>
                        </a:rPr>
                        <a:t>7</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temperature sensor</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DHT11</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a:effectLst/>
                        </a:rPr>
                        <a:t>1</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50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50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extLst>
                  <a:ext uri="{0D108BD9-81ED-4DB2-BD59-A6C34878D82A}">
                    <a16:rowId xmlns:a16="http://schemas.microsoft.com/office/drawing/2014/main" val="4260897363"/>
                  </a:ext>
                </a:extLst>
              </a:tr>
              <a:tr h="153918">
                <a:tc>
                  <a:txBody>
                    <a:bodyPr/>
                    <a:lstStyle/>
                    <a:p>
                      <a:pPr algn="ctr" fontAlgn="b"/>
                      <a:r>
                        <a:rPr lang="en-US" sz="900" u="none" strike="noStrike">
                          <a:effectLst/>
                        </a:rPr>
                        <a:t>8</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servo motors</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sg90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1</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85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85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extLst>
                  <a:ext uri="{0D108BD9-81ED-4DB2-BD59-A6C34878D82A}">
                    <a16:rowId xmlns:a16="http://schemas.microsoft.com/office/drawing/2014/main" val="3142173314"/>
                  </a:ext>
                </a:extLst>
              </a:tr>
              <a:tr h="153918">
                <a:tc>
                  <a:txBody>
                    <a:bodyPr/>
                    <a:lstStyle/>
                    <a:p>
                      <a:pPr algn="ctr" fontAlgn="b"/>
                      <a:r>
                        <a:rPr lang="en-US" sz="900" u="none" strike="noStrike" dirty="0">
                          <a:effectLst/>
                        </a:rPr>
                        <a:t>9</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batteries </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12v,3000 </a:t>
                      </a:r>
                      <a:r>
                        <a:rPr lang="en-US" sz="900" u="none" strike="noStrike" dirty="0" err="1">
                          <a:effectLst/>
                        </a:rPr>
                        <a:t>mAh</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a:effectLst/>
                        </a:rPr>
                        <a:t>3</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a:effectLst/>
                        </a:rPr>
                        <a:t>1,250</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3750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extLst>
                  <a:ext uri="{0D108BD9-81ED-4DB2-BD59-A6C34878D82A}">
                    <a16:rowId xmlns:a16="http://schemas.microsoft.com/office/drawing/2014/main" val="560819727"/>
                  </a:ext>
                </a:extLst>
              </a:tr>
              <a:tr h="153918">
                <a:tc>
                  <a:txBody>
                    <a:bodyPr/>
                    <a:lstStyle/>
                    <a:p>
                      <a:pPr algn="ctr" fontAlgn="b"/>
                      <a:r>
                        <a:rPr lang="en-US" sz="900" u="none" strike="noStrike">
                          <a:effectLst/>
                        </a:rPr>
                        <a:t>10</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esp32s/</a:t>
                      </a:r>
                      <a:r>
                        <a:rPr lang="en-US" sz="900" u="none" strike="noStrike" dirty="0" err="1">
                          <a:effectLst/>
                        </a:rPr>
                        <a:t>arduino</a:t>
                      </a:r>
                      <a:r>
                        <a:rPr lang="en-US" sz="900" u="none" strike="noStrike" dirty="0">
                          <a:effectLst/>
                        </a:rPr>
                        <a:t> </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main microcontrollers</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2</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275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550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extLst>
                  <a:ext uri="{0D108BD9-81ED-4DB2-BD59-A6C34878D82A}">
                    <a16:rowId xmlns:a16="http://schemas.microsoft.com/office/drawing/2014/main" val="2711486968"/>
                  </a:ext>
                </a:extLst>
              </a:tr>
              <a:tr h="153918">
                <a:tc>
                  <a:txBody>
                    <a:bodyPr/>
                    <a:lstStyle/>
                    <a:p>
                      <a:pPr algn="ctr" fontAlgn="b"/>
                      <a:r>
                        <a:rPr lang="en-US" sz="900" u="none" strike="noStrike" dirty="0">
                          <a:effectLst/>
                        </a:rPr>
                        <a:t>11</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err="1">
                          <a:effectLst/>
                        </a:rPr>
                        <a:t>esp</a:t>
                      </a:r>
                      <a:r>
                        <a:rPr lang="en-US" sz="900" u="none" strike="noStrike" dirty="0">
                          <a:effectLst/>
                        </a:rPr>
                        <a:t>-CAM</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camera microcontroller</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1</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a:effectLst/>
                        </a:rPr>
                        <a:t>575</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575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extLst>
                  <a:ext uri="{0D108BD9-81ED-4DB2-BD59-A6C34878D82A}">
                    <a16:rowId xmlns:a16="http://schemas.microsoft.com/office/drawing/2014/main" val="666594192"/>
                  </a:ext>
                </a:extLst>
              </a:tr>
              <a:tr h="153918">
                <a:tc>
                  <a:txBody>
                    <a:bodyPr/>
                    <a:lstStyle/>
                    <a:p>
                      <a:pPr algn="ctr" fontAlgn="b"/>
                      <a:r>
                        <a:rPr lang="en-US" sz="900" u="none" strike="noStrike" dirty="0">
                          <a:effectLst/>
                        </a:rPr>
                        <a:t>12</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wires</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l" fontAlgn="b"/>
                      <a:r>
                        <a:rPr lang="en-US" sz="900" u="none" strike="noStrike" dirty="0">
                          <a:effectLst/>
                        </a:rPr>
                        <a:t> </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150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0.75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112.5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extLst>
                  <a:ext uri="{0D108BD9-81ED-4DB2-BD59-A6C34878D82A}">
                    <a16:rowId xmlns:a16="http://schemas.microsoft.com/office/drawing/2014/main" val="3170188549"/>
                  </a:ext>
                </a:extLst>
              </a:tr>
              <a:tr h="153918">
                <a:tc>
                  <a:txBody>
                    <a:bodyPr/>
                    <a:lstStyle/>
                    <a:p>
                      <a:pPr algn="ctr" fontAlgn="b"/>
                      <a:r>
                        <a:rPr lang="en-US" sz="900" u="none" strike="noStrike" dirty="0">
                          <a:effectLst/>
                        </a:rPr>
                        <a:t>13</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pipes</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l" fontAlgn="b"/>
                      <a:r>
                        <a:rPr lang="en-US" sz="900" u="none" strike="noStrike">
                          <a:effectLst/>
                        </a:rPr>
                        <a:t> </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a:effectLst/>
                        </a:rPr>
                        <a:t>1.25</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a:effectLst/>
                        </a:rPr>
                        <a:t>15</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18.75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extLst>
                  <a:ext uri="{0D108BD9-81ED-4DB2-BD59-A6C34878D82A}">
                    <a16:rowId xmlns:a16="http://schemas.microsoft.com/office/drawing/2014/main" val="1835793650"/>
                  </a:ext>
                </a:extLst>
              </a:tr>
              <a:tr h="153918">
                <a:tc>
                  <a:txBody>
                    <a:bodyPr/>
                    <a:lstStyle/>
                    <a:p>
                      <a:pPr algn="ctr" fontAlgn="b"/>
                      <a:r>
                        <a:rPr lang="en-US" sz="900" u="none" strike="noStrike" dirty="0">
                          <a:effectLst/>
                        </a:rPr>
                        <a:t>14</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breadboards</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l" fontAlgn="b"/>
                      <a:r>
                        <a:rPr lang="en-US" sz="900" u="none" strike="noStrike">
                          <a:effectLst/>
                        </a:rPr>
                        <a:t> </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3</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45</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135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extLst>
                  <a:ext uri="{0D108BD9-81ED-4DB2-BD59-A6C34878D82A}">
                    <a16:rowId xmlns:a16="http://schemas.microsoft.com/office/drawing/2014/main" val="3744035993"/>
                  </a:ext>
                </a:extLst>
              </a:tr>
              <a:tr h="153918">
                <a:tc>
                  <a:txBody>
                    <a:bodyPr/>
                    <a:lstStyle/>
                    <a:p>
                      <a:pPr algn="ctr" fontAlgn="b"/>
                      <a:r>
                        <a:rPr lang="en-US" sz="900" u="none" strike="noStrike" dirty="0">
                          <a:effectLst/>
                        </a:rPr>
                        <a:t>15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LCD</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l" fontAlgn="b"/>
                      <a:r>
                        <a:rPr lang="en-US" sz="900" u="none" strike="noStrike" dirty="0">
                          <a:effectLst/>
                        </a:rPr>
                        <a:t> </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1</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115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115</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extLst>
                  <a:ext uri="{0D108BD9-81ED-4DB2-BD59-A6C34878D82A}">
                    <a16:rowId xmlns:a16="http://schemas.microsoft.com/office/drawing/2014/main" val="3507626069"/>
                  </a:ext>
                </a:extLst>
              </a:tr>
              <a:tr h="153918">
                <a:tc>
                  <a:txBody>
                    <a:bodyPr/>
                    <a:lstStyle/>
                    <a:p>
                      <a:pPr algn="ctr" fontAlgn="b"/>
                      <a:r>
                        <a:rPr lang="en-US" sz="900" u="none" strike="noStrike" dirty="0">
                          <a:effectLst/>
                        </a:rPr>
                        <a:t>16</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buzzer</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l" fontAlgn="b"/>
                      <a:r>
                        <a:rPr lang="en-US" sz="900" u="none" strike="noStrike">
                          <a:effectLst/>
                        </a:rPr>
                        <a:t> </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1</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7</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7</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extLst>
                  <a:ext uri="{0D108BD9-81ED-4DB2-BD59-A6C34878D82A}">
                    <a16:rowId xmlns:a16="http://schemas.microsoft.com/office/drawing/2014/main" val="2475358918"/>
                  </a:ext>
                </a:extLst>
              </a:tr>
              <a:tr h="153918">
                <a:tc>
                  <a:txBody>
                    <a:bodyPr/>
                    <a:lstStyle/>
                    <a:p>
                      <a:pPr algn="ctr" fontAlgn="b"/>
                      <a:r>
                        <a:rPr lang="en-US" sz="900" u="none" strike="noStrike" dirty="0">
                          <a:effectLst/>
                        </a:rPr>
                        <a:t>17</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3d-printing</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l" fontAlgn="b"/>
                      <a:r>
                        <a:rPr lang="en-US" sz="900" u="none" strike="noStrike">
                          <a:effectLst/>
                        </a:rPr>
                        <a:t> </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a:effectLst/>
                        </a:rPr>
                        <a:t>1</a:t>
                      </a:r>
                      <a:endParaRPr lang="en-US" sz="900" b="0" i="0" u="none" strike="noStrike">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2000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tc>
                  <a:txBody>
                    <a:bodyPr/>
                    <a:lstStyle/>
                    <a:p>
                      <a:pPr algn="ctr" fontAlgn="b"/>
                      <a:r>
                        <a:rPr lang="en-US" sz="900" u="none" strike="noStrike" dirty="0">
                          <a:effectLst/>
                        </a:rPr>
                        <a:t>2000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07D"/>
                    </a:solidFill>
                  </a:tcPr>
                </a:tc>
                <a:extLst>
                  <a:ext uri="{0D108BD9-81ED-4DB2-BD59-A6C34878D82A}">
                    <a16:rowId xmlns:a16="http://schemas.microsoft.com/office/drawing/2014/main" val="90733355"/>
                  </a:ext>
                </a:extLst>
              </a:tr>
              <a:tr h="153918">
                <a:tc>
                  <a:txBody>
                    <a:bodyPr/>
                    <a:lstStyle/>
                    <a:p>
                      <a:pPr algn="ctr" fontAlgn="b"/>
                      <a:r>
                        <a:rPr lang="en-US" sz="900" u="none" strike="noStrike" dirty="0">
                          <a:effectLst/>
                        </a:rPr>
                        <a:t>18</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GPS</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ctr"/>
                      <a:r>
                        <a:rPr lang="en-US" sz="900" u="none" strike="noStrike" dirty="0">
                          <a:effectLst/>
                        </a:rPr>
                        <a:t>neo 7m</a:t>
                      </a:r>
                      <a:endParaRPr lang="en-US" sz="900" b="0" i="0" u="none" strike="noStrike" dirty="0">
                        <a:solidFill>
                          <a:srgbClr val="000000"/>
                        </a:solidFill>
                        <a:effectLst/>
                        <a:latin typeface="Aptos Narrow" panose="020B0004020202020204" pitchFamily="34" charset="0"/>
                      </a:endParaRPr>
                    </a:p>
                  </a:txBody>
                  <a:tcPr marL="8134" marR="8134" marT="8134" marB="0" anchor="ctr">
                    <a:solidFill>
                      <a:schemeClr val="accent6"/>
                    </a:solidFill>
                  </a:tcPr>
                </a:tc>
                <a:tc>
                  <a:txBody>
                    <a:bodyPr/>
                    <a:lstStyle/>
                    <a:p>
                      <a:pPr algn="ctr" fontAlgn="b"/>
                      <a:r>
                        <a:rPr lang="en-US" sz="900" u="none" strike="noStrike">
                          <a:effectLst/>
                        </a:rPr>
                        <a:t>1</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a:effectLst/>
                        </a:rPr>
                        <a:t>650</a:t>
                      </a:r>
                      <a:endParaRPr lang="en-US" sz="900" b="0" i="0" u="none" strike="noStrike">
                        <a:solidFill>
                          <a:srgbClr val="000000"/>
                        </a:solidFill>
                        <a:effectLst/>
                        <a:latin typeface="Aptos Narrow" panose="020B0004020202020204" pitchFamily="34" charset="0"/>
                      </a:endParaRPr>
                    </a:p>
                  </a:txBody>
                  <a:tcPr marL="8134" marR="8134" marT="8134" marB="0" anchor="b">
                    <a:solidFill>
                      <a:schemeClr val="accent6"/>
                    </a:solidFill>
                  </a:tcPr>
                </a:tc>
                <a:tc>
                  <a:txBody>
                    <a:bodyPr/>
                    <a:lstStyle/>
                    <a:p>
                      <a:pPr algn="ctr" fontAlgn="b"/>
                      <a:r>
                        <a:rPr lang="en-US" sz="900" u="none" strike="noStrike" dirty="0">
                          <a:effectLst/>
                        </a:rPr>
                        <a:t>650</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chemeClr val="accent6"/>
                    </a:solidFill>
                  </a:tcPr>
                </a:tc>
                <a:extLst>
                  <a:ext uri="{0D108BD9-81ED-4DB2-BD59-A6C34878D82A}">
                    <a16:rowId xmlns:a16="http://schemas.microsoft.com/office/drawing/2014/main" val="180489562"/>
                  </a:ext>
                </a:extLst>
              </a:tr>
              <a:tr h="153918">
                <a:tc gridSpan="5">
                  <a:txBody>
                    <a:bodyPr/>
                    <a:lstStyle/>
                    <a:p>
                      <a:pPr algn="ctr" fontAlgn="b"/>
                      <a:r>
                        <a:rPr lang="en-US" sz="900" u="none" strike="noStrike" dirty="0">
                          <a:effectLst/>
                        </a:rPr>
                        <a:t>TOTAL (</a:t>
                      </a:r>
                      <a:r>
                        <a:rPr lang="en-US" sz="900" u="none" strike="noStrike" dirty="0" err="1">
                          <a:effectLst/>
                        </a:rPr>
                        <a:t>egp</a:t>
                      </a:r>
                      <a:r>
                        <a:rPr lang="en-US" sz="900" u="none" strike="noStrike" dirty="0">
                          <a:effectLst/>
                        </a:rPr>
                        <a:t>)</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9A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b"/>
                      <a:r>
                        <a:rPr lang="en-US" sz="900" u="none" strike="noStrike" dirty="0">
                          <a:effectLst/>
                        </a:rPr>
                        <a:t>11543.25</a:t>
                      </a:r>
                      <a:endParaRPr lang="en-US" sz="900" b="1" i="0" u="none" strike="noStrike" dirty="0">
                        <a:solidFill>
                          <a:srgbClr val="000000"/>
                        </a:solidFill>
                        <a:effectLst/>
                        <a:latin typeface="Aptos Narrow" panose="020B0004020202020204" pitchFamily="34" charset="0"/>
                      </a:endParaRPr>
                    </a:p>
                  </a:txBody>
                  <a:tcPr marL="8134" marR="8134" marT="8134" marB="0" anchor="b">
                    <a:solidFill>
                      <a:srgbClr val="FFC000"/>
                    </a:solidFill>
                  </a:tcPr>
                </a:tc>
                <a:extLst>
                  <a:ext uri="{0D108BD9-81ED-4DB2-BD59-A6C34878D82A}">
                    <a16:rowId xmlns:a16="http://schemas.microsoft.com/office/drawing/2014/main" val="1266418512"/>
                  </a:ext>
                </a:extLst>
              </a:tr>
              <a:tr h="153918">
                <a:tc gridSpan="5">
                  <a:txBody>
                    <a:bodyPr/>
                    <a:lstStyle/>
                    <a:p>
                      <a:pPr algn="ctr" fontAlgn="b"/>
                      <a:r>
                        <a:rPr lang="en-US" sz="900" u="none" strike="noStrike" dirty="0">
                          <a:effectLst/>
                        </a:rPr>
                        <a:t>TOTAL (USD)</a:t>
                      </a:r>
                      <a:endParaRPr lang="en-US" sz="900" b="0" i="0" u="none" strike="noStrike" dirty="0">
                        <a:solidFill>
                          <a:srgbClr val="000000"/>
                        </a:solidFill>
                        <a:effectLst/>
                        <a:latin typeface="Aptos Narrow" panose="020B0004020202020204" pitchFamily="34" charset="0"/>
                      </a:endParaRPr>
                    </a:p>
                  </a:txBody>
                  <a:tcPr marL="8134" marR="8134" marT="8134" marB="0" anchor="b">
                    <a:solidFill>
                      <a:srgbClr val="FFE9A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b"/>
                      <a:r>
                        <a:rPr lang="en-US" sz="900" u="none" strike="noStrike" dirty="0">
                          <a:effectLst/>
                        </a:rPr>
                        <a:t>$230.87 </a:t>
                      </a:r>
                      <a:endParaRPr lang="en-US" sz="900" b="1" i="0" u="none" strike="noStrike" dirty="0">
                        <a:solidFill>
                          <a:srgbClr val="000000"/>
                        </a:solidFill>
                        <a:effectLst/>
                        <a:latin typeface="Aptos Narrow" panose="020B0004020202020204" pitchFamily="34" charset="0"/>
                      </a:endParaRPr>
                    </a:p>
                  </a:txBody>
                  <a:tcPr marL="8134" marR="8134" marT="8134" marB="0" anchor="b">
                    <a:solidFill>
                      <a:srgbClr val="FFC000"/>
                    </a:solidFill>
                  </a:tcPr>
                </a:tc>
                <a:extLst>
                  <a:ext uri="{0D108BD9-81ED-4DB2-BD59-A6C34878D82A}">
                    <a16:rowId xmlns:a16="http://schemas.microsoft.com/office/drawing/2014/main" val="695302330"/>
                  </a:ext>
                </a:extLst>
              </a:tr>
            </a:tbl>
          </a:graphicData>
        </a:graphic>
      </p:graphicFrame>
    </p:spTree>
    <p:extLst>
      <p:ext uri="{BB962C8B-B14F-4D97-AF65-F5344CB8AC3E}">
        <p14:creationId xmlns:p14="http://schemas.microsoft.com/office/powerpoint/2010/main" val="615052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65"/>
        <p:cNvGrpSpPr/>
        <p:nvPr/>
      </p:nvGrpSpPr>
      <p:grpSpPr>
        <a:xfrm>
          <a:off x="0" y="0"/>
          <a:ext cx="0" cy="0"/>
          <a:chOff x="0" y="0"/>
          <a:chExt cx="0" cy="0"/>
        </a:xfrm>
      </p:grpSpPr>
      <p:grpSp>
        <p:nvGrpSpPr>
          <p:cNvPr id="13" name="Google Shape;3394;p39">
            <a:extLst>
              <a:ext uri="{FF2B5EF4-FFF2-40B4-BE49-F238E27FC236}">
                <a16:creationId xmlns:a16="http://schemas.microsoft.com/office/drawing/2014/main" id="{5CE00A70-BD3E-9308-F7AF-38A34911F73E}"/>
              </a:ext>
            </a:extLst>
          </p:cNvPr>
          <p:cNvGrpSpPr/>
          <p:nvPr/>
        </p:nvGrpSpPr>
        <p:grpSpPr>
          <a:xfrm>
            <a:off x="4976272" y="1534777"/>
            <a:ext cx="2593093" cy="3656292"/>
            <a:chOff x="5291050" y="1112207"/>
            <a:chExt cx="1294693" cy="2193168"/>
          </a:xfrm>
        </p:grpSpPr>
        <p:grpSp>
          <p:nvGrpSpPr>
            <p:cNvPr id="14" name="Google Shape;3395;p39">
              <a:extLst>
                <a:ext uri="{FF2B5EF4-FFF2-40B4-BE49-F238E27FC236}">
                  <a16:creationId xmlns:a16="http://schemas.microsoft.com/office/drawing/2014/main" id="{02D8DADA-B83F-EF9E-97E2-54C553D05A51}"/>
                </a:ext>
              </a:extLst>
            </p:cNvPr>
            <p:cNvGrpSpPr/>
            <p:nvPr/>
          </p:nvGrpSpPr>
          <p:grpSpPr>
            <a:xfrm>
              <a:off x="5764965" y="1112207"/>
              <a:ext cx="820778" cy="1336244"/>
              <a:chOff x="5764965" y="1112207"/>
              <a:chExt cx="820778" cy="1336244"/>
            </a:xfrm>
          </p:grpSpPr>
          <p:sp>
            <p:nvSpPr>
              <p:cNvPr id="16" name="Google Shape;3396;p39">
                <a:extLst>
                  <a:ext uri="{FF2B5EF4-FFF2-40B4-BE49-F238E27FC236}">
                    <a16:creationId xmlns:a16="http://schemas.microsoft.com/office/drawing/2014/main" id="{56A162BC-5F7C-1FB5-CE71-251541FF462A}"/>
                  </a:ext>
                </a:extLst>
              </p:cNvPr>
              <p:cNvSpPr/>
              <p:nvPr/>
            </p:nvSpPr>
            <p:spPr>
              <a:xfrm>
                <a:off x="6102423" y="2043710"/>
                <a:ext cx="145333" cy="38380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397;p39">
                <a:extLst>
                  <a:ext uri="{FF2B5EF4-FFF2-40B4-BE49-F238E27FC236}">
                    <a16:creationId xmlns:a16="http://schemas.microsoft.com/office/drawing/2014/main" id="{A8AADB26-D972-7750-BD15-E4B32B0F88FC}"/>
                  </a:ext>
                </a:extLst>
              </p:cNvPr>
              <p:cNvSpPr/>
              <p:nvPr/>
            </p:nvSpPr>
            <p:spPr>
              <a:xfrm>
                <a:off x="6102423" y="2043710"/>
                <a:ext cx="145333"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3398;p39">
                <a:extLst>
                  <a:ext uri="{FF2B5EF4-FFF2-40B4-BE49-F238E27FC236}">
                    <a16:creationId xmlns:a16="http://schemas.microsoft.com/office/drawing/2014/main" id="{D6B1FF9B-5320-B865-2BB9-E0D4FD29D804}"/>
                  </a:ext>
                </a:extLst>
              </p:cNvPr>
              <p:cNvGrpSpPr/>
              <p:nvPr/>
            </p:nvGrpSpPr>
            <p:grpSpPr>
              <a:xfrm>
                <a:off x="6080952" y="2022190"/>
                <a:ext cx="188276" cy="426261"/>
                <a:chOff x="2061837" y="2766171"/>
                <a:chExt cx="202099" cy="457558"/>
              </a:xfrm>
            </p:grpSpPr>
            <p:sp>
              <p:nvSpPr>
                <p:cNvPr id="24" name="Google Shape;3399;p39">
                  <a:extLst>
                    <a:ext uri="{FF2B5EF4-FFF2-40B4-BE49-F238E27FC236}">
                      <a16:creationId xmlns:a16="http://schemas.microsoft.com/office/drawing/2014/main" id="{9BB7E665-F227-33A5-4153-9EC898A365BB}"/>
                    </a:ext>
                  </a:extLst>
                </p:cNvPr>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3400;p39">
                  <a:extLst>
                    <a:ext uri="{FF2B5EF4-FFF2-40B4-BE49-F238E27FC236}">
                      <a16:creationId xmlns:a16="http://schemas.microsoft.com/office/drawing/2014/main" id="{EB41F73C-78F3-BFA4-6979-D12B8FE500AE}"/>
                    </a:ext>
                  </a:extLst>
                </p:cNvPr>
                <p:cNvGrpSpPr/>
                <p:nvPr/>
              </p:nvGrpSpPr>
              <p:grpSpPr>
                <a:xfrm>
                  <a:off x="2084885" y="2956722"/>
                  <a:ext cx="156004" cy="245740"/>
                  <a:chOff x="2084885" y="2956722"/>
                  <a:chExt cx="156004" cy="245740"/>
                </a:xfrm>
              </p:grpSpPr>
              <p:sp>
                <p:nvSpPr>
                  <p:cNvPr id="26" name="Google Shape;3401;p39">
                    <a:extLst>
                      <a:ext uri="{FF2B5EF4-FFF2-40B4-BE49-F238E27FC236}">
                        <a16:creationId xmlns:a16="http://schemas.microsoft.com/office/drawing/2014/main" id="{1C483675-038C-0236-BB87-A1E025906928}"/>
                      </a:ext>
                    </a:extLst>
                  </p:cNvPr>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402;p39">
                    <a:extLst>
                      <a:ext uri="{FF2B5EF4-FFF2-40B4-BE49-F238E27FC236}">
                        <a16:creationId xmlns:a16="http://schemas.microsoft.com/office/drawing/2014/main" id="{88E9ED6C-25F5-F53C-52FD-D6C1799D2082}"/>
                      </a:ext>
                    </a:extLst>
                  </p:cNvPr>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403;p39">
                    <a:extLst>
                      <a:ext uri="{FF2B5EF4-FFF2-40B4-BE49-F238E27FC236}">
                        <a16:creationId xmlns:a16="http://schemas.microsoft.com/office/drawing/2014/main" id="{5742EF6A-CF26-8DA6-CCEA-0C65DEE8E9A4}"/>
                      </a:ext>
                    </a:extLst>
                  </p:cNvPr>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 name="Google Shape;3404;p39">
                <a:extLst>
                  <a:ext uri="{FF2B5EF4-FFF2-40B4-BE49-F238E27FC236}">
                    <a16:creationId xmlns:a16="http://schemas.microsoft.com/office/drawing/2014/main" id="{A391AC33-E2C0-BF91-F274-E41EC6FCC17E}"/>
                  </a:ext>
                </a:extLst>
              </p:cNvPr>
              <p:cNvSpPr/>
              <p:nvPr/>
            </p:nvSpPr>
            <p:spPr>
              <a:xfrm>
                <a:off x="6102423" y="2119420"/>
                <a:ext cx="145333"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405;p39">
                <a:extLst>
                  <a:ext uri="{FF2B5EF4-FFF2-40B4-BE49-F238E27FC236}">
                    <a16:creationId xmlns:a16="http://schemas.microsoft.com/office/drawing/2014/main" id="{48DE58B8-2043-EA4B-C1CD-1EB4BCB4574A}"/>
                  </a:ext>
                </a:extLst>
              </p:cNvPr>
              <p:cNvSpPr/>
              <p:nvPr/>
            </p:nvSpPr>
            <p:spPr>
              <a:xfrm>
                <a:off x="6174774" y="2156716"/>
                <a:ext cx="72983" cy="271385"/>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406;p39">
                <a:extLst>
                  <a:ext uri="{FF2B5EF4-FFF2-40B4-BE49-F238E27FC236}">
                    <a16:creationId xmlns:a16="http://schemas.microsoft.com/office/drawing/2014/main" id="{A5580CC2-8789-C206-62BA-9B6133B1792B}"/>
                  </a:ext>
                </a:extLst>
              </p:cNvPr>
              <p:cNvSpPr/>
              <p:nvPr/>
            </p:nvSpPr>
            <p:spPr>
              <a:xfrm>
                <a:off x="5803965" y="1150622"/>
                <a:ext cx="742780" cy="1006132"/>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407;p39">
                <a:extLst>
                  <a:ext uri="{FF2B5EF4-FFF2-40B4-BE49-F238E27FC236}">
                    <a16:creationId xmlns:a16="http://schemas.microsoft.com/office/drawing/2014/main" id="{566CCA5F-65B8-243C-0ACC-5DE96B62DB99}"/>
                  </a:ext>
                </a:extLst>
              </p:cNvPr>
              <p:cNvSpPr/>
              <p:nvPr/>
            </p:nvSpPr>
            <p:spPr>
              <a:xfrm>
                <a:off x="5764965" y="1112207"/>
                <a:ext cx="820778" cy="106548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408;p39">
                <a:extLst>
                  <a:ext uri="{FF2B5EF4-FFF2-40B4-BE49-F238E27FC236}">
                    <a16:creationId xmlns:a16="http://schemas.microsoft.com/office/drawing/2014/main" id="{FBCECF73-D85A-D98D-6DFF-2508D747FE1D}"/>
                  </a:ext>
                </a:extLst>
              </p:cNvPr>
              <p:cNvSpPr/>
              <p:nvPr/>
            </p:nvSpPr>
            <p:spPr>
              <a:xfrm>
                <a:off x="6174774" y="1150622"/>
                <a:ext cx="371974" cy="1006132"/>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3409;p39">
              <a:extLst>
                <a:ext uri="{FF2B5EF4-FFF2-40B4-BE49-F238E27FC236}">
                  <a16:creationId xmlns:a16="http://schemas.microsoft.com/office/drawing/2014/main" id="{65FE0AC6-37FD-BD34-B2E4-8488EE27362A}"/>
                </a:ext>
              </a:extLst>
            </p:cNvPr>
            <p:cNvSpPr/>
            <p:nvPr/>
          </p:nvSpPr>
          <p:spPr>
            <a:xfrm>
              <a:off x="5291050" y="2441600"/>
              <a:ext cx="978125" cy="863775"/>
            </a:xfrm>
            <a:custGeom>
              <a:avLst/>
              <a:gdLst/>
              <a:ahLst/>
              <a:cxnLst/>
              <a:rect l="l" t="t" r="r" b="b"/>
              <a:pathLst>
                <a:path w="39125" h="34551" extrusionOk="0">
                  <a:moveTo>
                    <a:pt x="32050" y="141"/>
                  </a:moveTo>
                  <a:lnTo>
                    <a:pt x="0" y="34551"/>
                  </a:lnTo>
                  <a:lnTo>
                    <a:pt x="18644" y="34551"/>
                  </a:lnTo>
                  <a:lnTo>
                    <a:pt x="39125" y="0"/>
                  </a:lnTo>
                  <a:close/>
                </a:path>
              </a:pathLst>
            </a:custGeom>
            <a:gradFill>
              <a:gsLst>
                <a:gs pos="0">
                  <a:srgbClr val="703030">
                    <a:alpha val="25882"/>
                    <a:alpha val="25840"/>
                  </a:srgbClr>
                </a:gs>
                <a:gs pos="100000">
                  <a:srgbClr val="703030">
                    <a:alpha val="0"/>
                    <a:alpha val="25840"/>
                  </a:srgbClr>
                </a:gs>
              </a:gsLst>
              <a:lin ang="5400700" scaled="0"/>
            </a:gradFill>
            <a:ln>
              <a:noFill/>
            </a:ln>
          </p:spPr>
          <p:txBody>
            <a:bodyPr/>
            <a:lstStyle/>
            <a:p>
              <a:endParaRPr lang="en-US"/>
            </a:p>
          </p:txBody>
        </p:sp>
      </p:grpSp>
      <p:sp>
        <p:nvSpPr>
          <p:cNvPr id="4766" name="Google Shape;4766;p66"/>
          <p:cNvSpPr txBox="1">
            <a:spLocks noGrp="1"/>
          </p:cNvSpPr>
          <p:nvPr>
            <p:ph type="ctrTitle"/>
          </p:nvPr>
        </p:nvSpPr>
        <p:spPr>
          <a:xfrm>
            <a:off x="1058350" y="1252769"/>
            <a:ext cx="4284000" cy="107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4767" name="Google Shape;4767;p66"/>
          <p:cNvSpPr txBox="1">
            <a:spLocks noGrp="1"/>
          </p:cNvSpPr>
          <p:nvPr>
            <p:ph type="subTitle" idx="1"/>
          </p:nvPr>
        </p:nvSpPr>
        <p:spPr>
          <a:xfrm>
            <a:off x="1205875" y="2362644"/>
            <a:ext cx="4293900" cy="142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0" lvl="0" indent="0"/>
            <a:r>
              <a:rPr lang="en-US" dirty="0">
                <a:hlinkClick r:id="rId3"/>
              </a:rPr>
              <a:t>moh.s8707@gmail.com</a:t>
            </a:r>
          </a:p>
          <a:p>
            <a:pPr marL="0" lvl="0" indent="0" algn="l" rtl="0">
              <a:spcBef>
                <a:spcPts val="0"/>
              </a:spcBef>
              <a:spcAft>
                <a:spcPts val="0"/>
              </a:spcAft>
              <a:buNone/>
            </a:pPr>
            <a:r>
              <a:rPr lang="en-US" dirty="0">
                <a:hlinkClick r:id="rId3"/>
              </a:rPr>
              <a:t>ahmed972003a@gmail.com</a:t>
            </a:r>
            <a:endParaRPr lang="en-US" dirty="0"/>
          </a:p>
          <a:p>
            <a:pPr marL="0" lvl="0" indent="0"/>
            <a:r>
              <a:rPr lang="en-US" dirty="0">
                <a:hlinkClick r:id="rId4"/>
              </a:rPr>
              <a:t>a4almasri@gmail.com</a:t>
            </a:r>
            <a:endParaRPr lang="en-US" dirty="0"/>
          </a:p>
          <a:p>
            <a:pPr marL="0" lvl="0" indent="0"/>
            <a:r>
              <a:rPr lang="en-US" dirty="0">
                <a:hlinkClick r:id="rId5"/>
              </a:rPr>
              <a:t>moazzelsayed102@gmail.com</a:t>
            </a:r>
            <a:endParaRPr lang="en-US" dirty="0"/>
          </a:p>
          <a:p>
            <a:pPr marL="0" lvl="0" indent="0"/>
            <a:endParaRPr dirty="0"/>
          </a:p>
          <a:p>
            <a:pPr marL="0" lvl="0" indent="0" algn="l" rtl="0">
              <a:spcBef>
                <a:spcPts val="0"/>
              </a:spcBef>
              <a:spcAft>
                <a:spcPts val="0"/>
              </a:spcAft>
              <a:buNone/>
            </a:pPr>
            <a:r>
              <a:rPr lang="en-US" dirty="0"/>
              <a:t>The British University In Egypt</a:t>
            </a:r>
            <a:endParaRPr dirty="0"/>
          </a:p>
          <a:p>
            <a:pPr marL="0" lvl="0" indent="0" algn="l" rtl="0">
              <a:spcBef>
                <a:spcPts val="0"/>
              </a:spcBef>
              <a:spcAft>
                <a:spcPts val="0"/>
              </a:spcAft>
              <a:buNone/>
            </a:pPr>
            <a:endParaRPr dirty="0"/>
          </a:p>
        </p:txBody>
      </p:sp>
      <p:grpSp>
        <p:nvGrpSpPr>
          <p:cNvPr id="4774" name="Google Shape;4774;p66"/>
          <p:cNvGrpSpPr/>
          <p:nvPr/>
        </p:nvGrpSpPr>
        <p:grpSpPr>
          <a:xfrm>
            <a:off x="1729973" y="3952338"/>
            <a:ext cx="372844" cy="353610"/>
            <a:chOff x="3302118" y="3796534"/>
            <a:chExt cx="372844" cy="353610"/>
          </a:xfrm>
        </p:grpSpPr>
        <p:sp>
          <p:nvSpPr>
            <p:cNvPr id="4775" name="Google Shape;4775;p66"/>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6"/>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6"/>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6"/>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6"/>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6"/>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6"/>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6"/>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66"/>
          <p:cNvGrpSpPr/>
          <p:nvPr/>
        </p:nvGrpSpPr>
        <p:grpSpPr>
          <a:xfrm>
            <a:off x="2672598" y="3952304"/>
            <a:ext cx="372740" cy="353610"/>
            <a:chOff x="3744430" y="3796534"/>
            <a:chExt cx="372740" cy="353610"/>
          </a:xfrm>
        </p:grpSpPr>
        <p:sp>
          <p:nvSpPr>
            <p:cNvPr id="4784" name="Google Shape;4784;p66"/>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6"/>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6"/>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6"/>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6"/>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6"/>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6"/>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6"/>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6"/>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9" name="Google Shape;4809;p66"/>
          <p:cNvSpPr/>
          <p:nvPr/>
        </p:nvSpPr>
        <p:spPr>
          <a:xfrm>
            <a:off x="5225450" y="1252757"/>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6"/>
          <p:cNvSpPr/>
          <p:nvPr/>
        </p:nvSpPr>
        <p:spPr>
          <a:xfrm>
            <a:off x="5160050" y="215782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6"/>
          <p:cNvSpPr/>
          <p:nvPr/>
        </p:nvSpPr>
        <p:spPr>
          <a:xfrm>
            <a:off x="8025350" y="42959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6"/>
          <p:cNvSpPr/>
          <p:nvPr/>
        </p:nvSpPr>
        <p:spPr>
          <a:xfrm>
            <a:off x="493288" y="40740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6"/>
          <p:cNvSpPr/>
          <p:nvPr/>
        </p:nvSpPr>
        <p:spPr>
          <a:xfrm>
            <a:off x="7028713" y="10626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6"/>
          <p:cNvSpPr/>
          <p:nvPr/>
        </p:nvSpPr>
        <p:spPr>
          <a:xfrm>
            <a:off x="4434838" y="42959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6"/>
          <p:cNvSpPr/>
          <p:nvPr/>
        </p:nvSpPr>
        <p:spPr>
          <a:xfrm>
            <a:off x="8552786" y="7537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6"/>
          <p:cNvSpPr/>
          <p:nvPr/>
        </p:nvSpPr>
        <p:spPr>
          <a:xfrm>
            <a:off x="8552775" y="22454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6"/>
          <p:cNvSpPr/>
          <p:nvPr/>
        </p:nvSpPr>
        <p:spPr>
          <a:xfrm>
            <a:off x="630025" y="1070113"/>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6"/>
          <p:cNvSpPr/>
          <p:nvPr/>
        </p:nvSpPr>
        <p:spPr>
          <a:xfrm>
            <a:off x="355712" y="23571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6" name="Google Shape;4836;p66"/>
          <p:cNvGrpSpPr/>
          <p:nvPr/>
        </p:nvGrpSpPr>
        <p:grpSpPr>
          <a:xfrm>
            <a:off x="6358275" y="1534348"/>
            <a:ext cx="1935433" cy="3616502"/>
            <a:chOff x="208325" y="1153335"/>
            <a:chExt cx="1935433" cy="3616502"/>
          </a:xfrm>
        </p:grpSpPr>
        <p:sp>
          <p:nvSpPr>
            <p:cNvPr id="4837" name="Google Shape;4837;p66"/>
            <p:cNvSpPr/>
            <p:nvPr/>
          </p:nvSpPr>
          <p:spPr>
            <a:xfrm>
              <a:off x="208325" y="3578463"/>
              <a:ext cx="1361575" cy="1191375"/>
            </a:xfrm>
            <a:custGeom>
              <a:avLst/>
              <a:gdLst/>
              <a:ahLst/>
              <a:cxnLst/>
              <a:rect l="l" t="t" r="r" b="b"/>
              <a:pathLst>
                <a:path w="54463" h="47655" extrusionOk="0">
                  <a:moveTo>
                    <a:pt x="0" y="47655"/>
                  </a:moveTo>
                  <a:lnTo>
                    <a:pt x="40796" y="24"/>
                  </a:lnTo>
                  <a:lnTo>
                    <a:pt x="54463" y="0"/>
                  </a:lnTo>
                  <a:lnTo>
                    <a:pt x="23483" y="47420"/>
                  </a:lnTo>
                  <a:lnTo>
                    <a:pt x="9628" y="47655"/>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grpSp>
          <p:nvGrpSpPr>
            <p:cNvPr id="4838" name="Google Shape;4838;p66"/>
            <p:cNvGrpSpPr/>
            <p:nvPr/>
          </p:nvGrpSpPr>
          <p:grpSpPr>
            <a:xfrm>
              <a:off x="653637" y="1153335"/>
              <a:ext cx="1490121" cy="2425923"/>
              <a:chOff x="653637" y="1153335"/>
              <a:chExt cx="1490121" cy="2425923"/>
            </a:xfrm>
          </p:grpSpPr>
          <p:sp>
            <p:nvSpPr>
              <p:cNvPr id="4839" name="Google Shape;4839;p66"/>
              <p:cNvSpPr/>
              <p:nvPr/>
            </p:nvSpPr>
            <p:spPr>
              <a:xfrm>
                <a:off x="1266285" y="2844460"/>
                <a:ext cx="263852" cy="696798"/>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6"/>
              <p:cNvSpPr/>
              <p:nvPr/>
            </p:nvSpPr>
            <p:spPr>
              <a:xfrm>
                <a:off x="1266285" y="2844460"/>
                <a:ext cx="263852" cy="138599"/>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1" name="Google Shape;4841;p66"/>
              <p:cNvGrpSpPr/>
              <p:nvPr/>
            </p:nvGrpSpPr>
            <p:grpSpPr>
              <a:xfrm>
                <a:off x="1227304" y="2805390"/>
                <a:ext cx="341810" cy="773868"/>
                <a:chOff x="2061837" y="2766171"/>
                <a:chExt cx="202099" cy="457558"/>
              </a:xfrm>
            </p:grpSpPr>
            <p:sp>
              <p:nvSpPr>
                <p:cNvPr id="4842" name="Google Shape;4842;p66"/>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3" name="Google Shape;4843;p66"/>
                <p:cNvGrpSpPr/>
                <p:nvPr/>
              </p:nvGrpSpPr>
              <p:grpSpPr>
                <a:xfrm>
                  <a:off x="2084885" y="2956722"/>
                  <a:ext cx="156004" cy="245740"/>
                  <a:chOff x="2084885" y="2956722"/>
                  <a:chExt cx="156004" cy="245740"/>
                </a:xfrm>
              </p:grpSpPr>
              <p:sp>
                <p:nvSpPr>
                  <p:cNvPr id="4844" name="Google Shape;4844;p66"/>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6"/>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6"/>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47" name="Google Shape;4847;p66"/>
              <p:cNvSpPr/>
              <p:nvPr/>
            </p:nvSpPr>
            <p:spPr>
              <a:xfrm>
                <a:off x="1266285" y="2981910"/>
                <a:ext cx="263852" cy="71951"/>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6"/>
              <p:cNvSpPr/>
              <p:nvPr/>
            </p:nvSpPr>
            <p:spPr>
              <a:xfrm>
                <a:off x="1397636" y="3049619"/>
                <a:ext cx="132500" cy="492700"/>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6"/>
              <p:cNvSpPr/>
              <p:nvPr/>
            </p:nvSpPr>
            <p:spPr>
              <a:xfrm>
                <a:off x="724439" y="1223077"/>
                <a:ext cx="1348516" cy="1826631"/>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6"/>
              <p:cNvSpPr/>
              <p:nvPr/>
            </p:nvSpPr>
            <p:spPr>
              <a:xfrm>
                <a:off x="653637" y="1153335"/>
                <a:ext cx="1490121" cy="1934381"/>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6"/>
              <p:cNvSpPr/>
              <p:nvPr/>
            </p:nvSpPr>
            <p:spPr>
              <a:xfrm>
                <a:off x="1397636" y="1223077"/>
                <a:ext cx="675319" cy="1826631"/>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67"/>
        <p:cNvGrpSpPr/>
        <p:nvPr/>
      </p:nvGrpSpPr>
      <p:grpSpPr>
        <a:xfrm>
          <a:off x="0" y="0"/>
          <a:ext cx="0" cy="0"/>
          <a:chOff x="0" y="0"/>
          <a:chExt cx="0" cy="0"/>
        </a:xfrm>
      </p:grpSpPr>
      <p:sp>
        <p:nvSpPr>
          <p:cNvPr id="2799" name="Google Shape;2799;p34"/>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 Statement</a:t>
            </a:r>
            <a:endParaRPr dirty="0"/>
          </a:p>
        </p:txBody>
      </p:sp>
      <p:sp>
        <p:nvSpPr>
          <p:cNvPr id="2800" name="Google Shape;2800;p34"/>
          <p:cNvSpPr txBox="1">
            <a:spLocks noGrp="1"/>
          </p:cNvSpPr>
          <p:nvPr>
            <p:ph type="body" idx="1"/>
          </p:nvPr>
        </p:nvSpPr>
        <p:spPr>
          <a:xfrm>
            <a:off x="1012608" y="1216704"/>
            <a:ext cx="7704000" cy="3387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lang="en-US" sz="1800" b="0" i="0" dirty="0">
              <a:solidFill>
                <a:srgbClr val="404040"/>
              </a:solidFill>
              <a:effectLst/>
              <a:latin typeface="Times New Roman" panose="02020603050405020304" pitchFamily="18" charset="0"/>
              <a:cs typeface="Times New Roman" panose="02020603050405020304" pitchFamily="18" charset="0"/>
            </a:endParaRPr>
          </a:p>
          <a:p>
            <a:pPr marL="0" lvl="0" indent="0" algn="l" rtl="0">
              <a:lnSpc>
                <a:spcPct val="100000"/>
              </a:lnSpc>
              <a:spcBef>
                <a:spcPts val="0"/>
              </a:spcBef>
              <a:spcAft>
                <a:spcPts val="0"/>
              </a:spcAft>
              <a:buNone/>
            </a:pPr>
            <a:r>
              <a:rPr lang="en-US" sz="2000" b="0" i="0" dirty="0">
                <a:solidFill>
                  <a:srgbClr val="404040"/>
                </a:solidFill>
                <a:effectLst/>
                <a:latin typeface="Times New Roman" panose="02020603050405020304" pitchFamily="18" charset="0"/>
                <a:cs typeface="Times New Roman" panose="02020603050405020304" pitchFamily="18" charset="0"/>
              </a:rPr>
              <a:t>Forest and agricultural fires pose a significant threat to ecosystems, wildlife, and human communities. Early detection and rapid response are critical to minimizing damage, but traditional monitoring methods (satellite imaging, manual patrols) often suffer from delays, limited coverage, or high costs. There is a pressing need for an autonomous, real-time monitoring system that can detect fires and other irregularities in remote areas and immediately alert authorities to prevent large-scale disasters.</a:t>
            </a:r>
          </a:p>
          <a:p>
            <a:pPr marL="0" lvl="0" indent="0" algn="l" rtl="0">
              <a:lnSpc>
                <a:spcPct val="100000"/>
              </a:lnSpc>
              <a:spcBef>
                <a:spcPts val="0"/>
              </a:spcBef>
              <a:spcAft>
                <a:spcPts val="0"/>
              </a:spcAft>
              <a:buNone/>
            </a:pPr>
            <a:endParaRPr dirty="0"/>
          </a:p>
        </p:txBody>
      </p:sp>
      <p:grpSp>
        <p:nvGrpSpPr>
          <p:cNvPr id="2801" name="Google Shape;2801;p34"/>
          <p:cNvGrpSpPr/>
          <p:nvPr/>
        </p:nvGrpSpPr>
        <p:grpSpPr>
          <a:xfrm>
            <a:off x="-118495" y="3526768"/>
            <a:ext cx="1176190" cy="1971750"/>
            <a:chOff x="3425" y="3173200"/>
            <a:chExt cx="1176190" cy="1971750"/>
          </a:xfrm>
        </p:grpSpPr>
        <p:sp>
          <p:nvSpPr>
            <p:cNvPr id="2802" name="Google Shape;2802;p34"/>
            <p:cNvSpPr/>
            <p:nvPr/>
          </p:nvSpPr>
          <p:spPr>
            <a:xfrm>
              <a:off x="3425" y="3963975"/>
              <a:ext cx="972750" cy="1180975"/>
            </a:xfrm>
            <a:custGeom>
              <a:avLst/>
              <a:gdLst/>
              <a:ahLst/>
              <a:cxnLst/>
              <a:rect l="l" t="t" r="r" b="b"/>
              <a:pathLst>
                <a:path w="38910" h="47239" extrusionOk="0">
                  <a:moveTo>
                    <a:pt x="0" y="18431"/>
                  </a:moveTo>
                  <a:lnTo>
                    <a:pt x="13311" y="0"/>
                  </a:lnTo>
                  <a:lnTo>
                    <a:pt x="38910" y="0"/>
                  </a:lnTo>
                  <a:lnTo>
                    <a:pt x="12872" y="47239"/>
                  </a:lnTo>
                  <a:lnTo>
                    <a:pt x="146" y="47102"/>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grpSp>
          <p:nvGrpSpPr>
            <p:cNvPr id="2803" name="Google Shape;2803;p34"/>
            <p:cNvGrpSpPr/>
            <p:nvPr/>
          </p:nvGrpSpPr>
          <p:grpSpPr>
            <a:xfrm>
              <a:off x="127688" y="3173200"/>
              <a:ext cx="1051928" cy="857501"/>
              <a:chOff x="599350" y="2977675"/>
              <a:chExt cx="1051928" cy="857501"/>
            </a:xfrm>
          </p:grpSpPr>
          <p:sp>
            <p:nvSpPr>
              <p:cNvPr id="2804" name="Google Shape;2804;p34"/>
              <p:cNvSpPr/>
              <p:nvPr/>
            </p:nvSpPr>
            <p:spPr>
              <a:xfrm>
                <a:off x="1525790" y="3155679"/>
                <a:ext cx="115773" cy="173660"/>
              </a:xfrm>
              <a:custGeom>
                <a:avLst/>
                <a:gdLst/>
                <a:ahLst/>
                <a:cxnLst/>
                <a:rect l="l" t="t" r="r" b="b"/>
                <a:pathLst>
                  <a:path w="1812" h="2718" extrusionOk="0">
                    <a:moveTo>
                      <a:pt x="1800" y="0"/>
                    </a:moveTo>
                    <a:cubicBezTo>
                      <a:pt x="1800" y="1"/>
                      <a:pt x="1" y="558"/>
                      <a:pt x="12" y="2717"/>
                    </a:cubicBezTo>
                    <a:lnTo>
                      <a:pt x="12" y="2717"/>
                    </a:lnTo>
                    <a:cubicBezTo>
                      <a:pt x="23" y="2696"/>
                      <a:pt x="1811" y="1962"/>
                      <a:pt x="1800" y="0"/>
                    </a:cubicBezTo>
                    <a:close/>
                    <a:moveTo>
                      <a:pt x="12" y="2717"/>
                    </a:moveTo>
                    <a:lnTo>
                      <a:pt x="12" y="2717"/>
                    </a:lnTo>
                    <a:cubicBezTo>
                      <a:pt x="12" y="2717"/>
                      <a:pt x="12" y="2717"/>
                      <a:pt x="12" y="2717"/>
                    </a:cubicBezTo>
                    <a:cubicBezTo>
                      <a:pt x="12" y="2717"/>
                      <a:pt x="12" y="2717"/>
                      <a:pt x="12" y="27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5" name="Google Shape;2805;p34"/>
              <p:cNvGrpSpPr/>
              <p:nvPr/>
            </p:nvGrpSpPr>
            <p:grpSpPr>
              <a:xfrm>
                <a:off x="599350" y="2977675"/>
                <a:ext cx="1051928" cy="857501"/>
                <a:chOff x="599350" y="2977675"/>
                <a:chExt cx="1051928" cy="857501"/>
              </a:xfrm>
            </p:grpSpPr>
            <p:grpSp>
              <p:nvGrpSpPr>
                <p:cNvPr id="2806" name="Google Shape;2806;p34"/>
                <p:cNvGrpSpPr/>
                <p:nvPr/>
              </p:nvGrpSpPr>
              <p:grpSpPr>
                <a:xfrm>
                  <a:off x="599350" y="2977675"/>
                  <a:ext cx="1051928" cy="857501"/>
                  <a:chOff x="599350" y="2977675"/>
                  <a:chExt cx="1051928" cy="857501"/>
                </a:xfrm>
              </p:grpSpPr>
              <p:sp>
                <p:nvSpPr>
                  <p:cNvPr id="2807" name="Google Shape;2807;p34"/>
                  <p:cNvSpPr/>
                  <p:nvPr/>
                </p:nvSpPr>
                <p:spPr>
                  <a:xfrm>
                    <a:off x="825593" y="3004382"/>
                    <a:ext cx="598609" cy="802618"/>
                  </a:xfrm>
                  <a:custGeom>
                    <a:avLst/>
                    <a:gdLst/>
                    <a:ahLst/>
                    <a:cxnLst/>
                    <a:rect l="l" t="t" r="r" b="b"/>
                    <a:pathLst>
                      <a:path w="9369" h="12562" extrusionOk="0">
                        <a:moveTo>
                          <a:pt x="4690" y="0"/>
                        </a:moveTo>
                        <a:cubicBezTo>
                          <a:pt x="2102" y="0"/>
                          <a:pt x="0" y="441"/>
                          <a:pt x="0" y="975"/>
                        </a:cubicBezTo>
                        <a:lnTo>
                          <a:pt x="0" y="11586"/>
                        </a:lnTo>
                        <a:cubicBezTo>
                          <a:pt x="0" y="12120"/>
                          <a:pt x="2102" y="12561"/>
                          <a:pt x="4690" y="12561"/>
                        </a:cubicBezTo>
                        <a:cubicBezTo>
                          <a:pt x="7268" y="12561"/>
                          <a:pt x="9369" y="12120"/>
                          <a:pt x="9369" y="11586"/>
                        </a:cubicBezTo>
                        <a:lnTo>
                          <a:pt x="9369" y="975"/>
                        </a:lnTo>
                        <a:cubicBezTo>
                          <a:pt x="9369" y="441"/>
                          <a:pt x="7268" y="0"/>
                          <a:pt x="4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4"/>
                  <p:cNvSpPr/>
                  <p:nvPr/>
                </p:nvSpPr>
                <p:spPr>
                  <a:xfrm>
                    <a:off x="825593" y="3005788"/>
                    <a:ext cx="598609" cy="124015"/>
                  </a:xfrm>
                  <a:custGeom>
                    <a:avLst/>
                    <a:gdLst/>
                    <a:ahLst/>
                    <a:cxnLst/>
                    <a:rect l="l" t="t" r="r" b="b"/>
                    <a:pathLst>
                      <a:path w="9369" h="1941" extrusionOk="0">
                        <a:moveTo>
                          <a:pt x="4885" y="1"/>
                        </a:moveTo>
                        <a:cubicBezTo>
                          <a:pt x="4820" y="1"/>
                          <a:pt x="4756" y="1"/>
                          <a:pt x="4690" y="1"/>
                        </a:cubicBezTo>
                        <a:cubicBezTo>
                          <a:pt x="2102" y="1"/>
                          <a:pt x="0" y="431"/>
                          <a:pt x="0" y="965"/>
                        </a:cubicBezTo>
                        <a:cubicBezTo>
                          <a:pt x="0" y="1511"/>
                          <a:pt x="2102" y="1940"/>
                          <a:pt x="4690" y="1940"/>
                        </a:cubicBezTo>
                        <a:cubicBezTo>
                          <a:pt x="7268" y="1940"/>
                          <a:pt x="9369" y="1511"/>
                          <a:pt x="9369" y="965"/>
                        </a:cubicBezTo>
                        <a:cubicBezTo>
                          <a:pt x="9369" y="433"/>
                          <a:pt x="7372" y="1"/>
                          <a:pt x="48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4"/>
                  <p:cNvSpPr/>
                  <p:nvPr/>
                </p:nvSpPr>
                <p:spPr>
                  <a:xfrm>
                    <a:off x="1424137" y="3303271"/>
                    <a:ext cx="116540" cy="211484"/>
                  </a:xfrm>
                  <a:custGeom>
                    <a:avLst/>
                    <a:gdLst/>
                    <a:ahLst/>
                    <a:cxnLst/>
                    <a:rect l="l" t="t" r="r" b="b"/>
                    <a:pathLst>
                      <a:path w="1824" h="3310" extrusionOk="0">
                        <a:moveTo>
                          <a:pt x="1708" y="1"/>
                        </a:moveTo>
                        <a:lnTo>
                          <a:pt x="1" y="2137"/>
                        </a:lnTo>
                        <a:lnTo>
                          <a:pt x="94" y="3309"/>
                        </a:lnTo>
                        <a:lnTo>
                          <a:pt x="1824" y="244"/>
                        </a:lnTo>
                        <a:lnTo>
                          <a:pt x="1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4"/>
                  <p:cNvSpPr/>
                  <p:nvPr/>
                </p:nvSpPr>
                <p:spPr>
                  <a:xfrm>
                    <a:off x="599350" y="2994734"/>
                    <a:ext cx="134302" cy="198067"/>
                  </a:xfrm>
                  <a:custGeom>
                    <a:avLst/>
                    <a:gdLst/>
                    <a:ahLst/>
                    <a:cxnLst/>
                    <a:rect l="l" t="t" r="r" b="b"/>
                    <a:pathLst>
                      <a:path w="2102" h="3100" extrusionOk="0">
                        <a:moveTo>
                          <a:pt x="302" y="383"/>
                        </a:moveTo>
                        <a:lnTo>
                          <a:pt x="302" y="383"/>
                        </a:lnTo>
                        <a:cubicBezTo>
                          <a:pt x="720" y="581"/>
                          <a:pt x="1707" y="1184"/>
                          <a:pt x="1800" y="2647"/>
                        </a:cubicBezTo>
                        <a:cubicBezTo>
                          <a:pt x="1359" y="2415"/>
                          <a:pt x="372" y="1742"/>
                          <a:pt x="302" y="383"/>
                        </a:cubicBezTo>
                        <a:close/>
                        <a:moveTo>
                          <a:pt x="12" y="0"/>
                        </a:moveTo>
                        <a:lnTo>
                          <a:pt x="12" y="186"/>
                        </a:lnTo>
                        <a:cubicBezTo>
                          <a:pt x="1" y="2241"/>
                          <a:pt x="1881" y="3019"/>
                          <a:pt x="1904" y="3030"/>
                        </a:cubicBezTo>
                        <a:lnTo>
                          <a:pt x="2090" y="3100"/>
                        </a:lnTo>
                        <a:lnTo>
                          <a:pt x="2090" y="2903"/>
                        </a:lnTo>
                        <a:cubicBezTo>
                          <a:pt x="2102" y="650"/>
                          <a:pt x="221" y="58"/>
                          <a:pt x="198" y="58"/>
                        </a:cubicBezTo>
                        <a:lnTo>
                          <a:pt x="12"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4"/>
                  <p:cNvSpPr/>
                  <p:nvPr/>
                </p:nvSpPr>
                <p:spPr>
                  <a:xfrm>
                    <a:off x="709884" y="3154210"/>
                    <a:ext cx="115773" cy="211420"/>
                  </a:xfrm>
                  <a:custGeom>
                    <a:avLst/>
                    <a:gdLst/>
                    <a:ahLst/>
                    <a:cxnLst/>
                    <a:rect l="l" t="t" r="r" b="b"/>
                    <a:pathLst>
                      <a:path w="1812" h="3309" extrusionOk="0">
                        <a:moveTo>
                          <a:pt x="93" y="0"/>
                        </a:moveTo>
                        <a:lnTo>
                          <a:pt x="0" y="244"/>
                        </a:lnTo>
                        <a:lnTo>
                          <a:pt x="1707" y="3309"/>
                        </a:lnTo>
                        <a:lnTo>
                          <a:pt x="1811" y="2125"/>
                        </a:lnTo>
                        <a:lnTo>
                          <a:pt x="93"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2" name="Google Shape;2812;p34"/>
                  <p:cNvGrpSpPr/>
                  <p:nvPr/>
                </p:nvGrpSpPr>
                <p:grpSpPr>
                  <a:xfrm>
                    <a:off x="796650" y="2977675"/>
                    <a:ext cx="655793" cy="857501"/>
                    <a:chOff x="1043100" y="3192975"/>
                    <a:chExt cx="655793" cy="857501"/>
                  </a:xfrm>
                </p:grpSpPr>
                <p:grpSp>
                  <p:nvGrpSpPr>
                    <p:cNvPr id="2813" name="Google Shape;2813;p34"/>
                    <p:cNvGrpSpPr/>
                    <p:nvPr/>
                  </p:nvGrpSpPr>
                  <p:grpSpPr>
                    <a:xfrm>
                      <a:off x="1043100" y="3192975"/>
                      <a:ext cx="655793" cy="857501"/>
                      <a:chOff x="1043100" y="3192975"/>
                      <a:chExt cx="655793" cy="857501"/>
                    </a:xfrm>
                  </p:grpSpPr>
                  <p:sp>
                    <p:nvSpPr>
                      <p:cNvPr id="2814" name="Google Shape;2814;p34"/>
                      <p:cNvSpPr/>
                      <p:nvPr/>
                    </p:nvSpPr>
                    <p:spPr>
                      <a:xfrm>
                        <a:off x="1043866" y="3192975"/>
                        <a:ext cx="655026" cy="857501"/>
                      </a:xfrm>
                      <a:custGeom>
                        <a:avLst/>
                        <a:gdLst/>
                        <a:ahLst/>
                        <a:cxnLst/>
                        <a:rect l="l" t="t" r="r" b="b"/>
                        <a:pathLst>
                          <a:path w="10252" h="13421" extrusionOk="0">
                            <a:moveTo>
                              <a:pt x="5131" y="859"/>
                            </a:moveTo>
                            <a:cubicBezTo>
                              <a:pt x="7616" y="859"/>
                              <a:pt x="9090" y="1254"/>
                              <a:pt x="9380" y="1486"/>
                            </a:cubicBezTo>
                            <a:lnTo>
                              <a:pt x="9380" y="11935"/>
                            </a:lnTo>
                            <a:cubicBezTo>
                              <a:pt x="9090" y="12167"/>
                              <a:pt x="7627" y="12550"/>
                              <a:pt x="5131" y="12550"/>
                            </a:cubicBezTo>
                            <a:cubicBezTo>
                              <a:pt x="2635" y="12550"/>
                              <a:pt x="1161" y="12167"/>
                              <a:pt x="871" y="11935"/>
                            </a:cubicBezTo>
                            <a:lnTo>
                              <a:pt x="871" y="1486"/>
                            </a:lnTo>
                            <a:cubicBezTo>
                              <a:pt x="1161" y="1254"/>
                              <a:pt x="2635" y="859"/>
                              <a:pt x="5131" y="859"/>
                            </a:cubicBezTo>
                            <a:close/>
                            <a:moveTo>
                              <a:pt x="5131" y="0"/>
                            </a:moveTo>
                            <a:cubicBezTo>
                              <a:pt x="3924" y="0"/>
                              <a:pt x="0" y="105"/>
                              <a:pt x="0" y="1405"/>
                            </a:cubicBezTo>
                            <a:lnTo>
                              <a:pt x="0" y="12016"/>
                            </a:lnTo>
                            <a:cubicBezTo>
                              <a:pt x="0" y="13328"/>
                              <a:pt x="3924" y="13421"/>
                              <a:pt x="5131" y="13421"/>
                            </a:cubicBezTo>
                            <a:cubicBezTo>
                              <a:pt x="6327" y="13421"/>
                              <a:pt x="10251" y="13328"/>
                              <a:pt x="10251" y="12016"/>
                            </a:cubicBezTo>
                            <a:lnTo>
                              <a:pt x="10251" y="1405"/>
                            </a:lnTo>
                            <a:cubicBezTo>
                              <a:pt x="10251" y="105"/>
                              <a:pt x="6327" y="0"/>
                              <a:pt x="5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4"/>
                      <p:cNvSpPr/>
                      <p:nvPr/>
                    </p:nvSpPr>
                    <p:spPr>
                      <a:xfrm>
                        <a:off x="1072043" y="3221152"/>
                        <a:ext cx="359076" cy="356840"/>
                      </a:xfrm>
                      <a:custGeom>
                        <a:avLst/>
                        <a:gdLst/>
                        <a:ahLst/>
                        <a:cxnLst/>
                        <a:rect l="l" t="t" r="r" b="b"/>
                        <a:pathLst>
                          <a:path w="5620" h="5585" extrusionOk="0">
                            <a:moveTo>
                              <a:pt x="5224" y="0"/>
                            </a:moveTo>
                            <a:cubicBezTo>
                              <a:pt x="5062" y="314"/>
                              <a:pt x="4934" y="662"/>
                              <a:pt x="4807" y="999"/>
                            </a:cubicBezTo>
                            <a:cubicBezTo>
                              <a:pt x="4551" y="1637"/>
                              <a:pt x="4296" y="2322"/>
                              <a:pt x="3843" y="2810"/>
                            </a:cubicBezTo>
                            <a:cubicBezTo>
                              <a:pt x="3379" y="3332"/>
                              <a:pt x="2972" y="3681"/>
                              <a:pt x="2636" y="3855"/>
                            </a:cubicBezTo>
                            <a:cubicBezTo>
                              <a:pt x="1823" y="4296"/>
                              <a:pt x="917" y="4760"/>
                              <a:pt x="0" y="5120"/>
                            </a:cubicBezTo>
                            <a:lnTo>
                              <a:pt x="0" y="5584"/>
                            </a:lnTo>
                            <a:cubicBezTo>
                              <a:pt x="999" y="5190"/>
                              <a:pt x="1974" y="4702"/>
                              <a:pt x="2845" y="4238"/>
                            </a:cubicBezTo>
                            <a:cubicBezTo>
                              <a:pt x="3216" y="4029"/>
                              <a:pt x="3669" y="3657"/>
                              <a:pt x="4168" y="3100"/>
                            </a:cubicBezTo>
                            <a:cubicBezTo>
                              <a:pt x="4667" y="2531"/>
                              <a:pt x="4946" y="1835"/>
                              <a:pt x="5213" y="1161"/>
                            </a:cubicBezTo>
                            <a:cubicBezTo>
                              <a:pt x="5341" y="813"/>
                              <a:pt x="5468" y="488"/>
                              <a:pt x="5619" y="186"/>
                            </a:cubicBezTo>
                            <a:lnTo>
                              <a:pt x="52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4"/>
                      <p:cNvSpPr/>
                      <p:nvPr/>
                    </p:nvSpPr>
                    <p:spPr>
                      <a:xfrm>
                        <a:off x="1071276" y="3578693"/>
                        <a:ext cx="597203" cy="151361"/>
                      </a:xfrm>
                      <a:custGeom>
                        <a:avLst/>
                        <a:gdLst/>
                        <a:ahLst/>
                        <a:cxnLst/>
                        <a:rect l="l" t="t" r="r" b="b"/>
                        <a:pathLst>
                          <a:path w="9347" h="2369" extrusionOk="0">
                            <a:moveTo>
                              <a:pt x="9346" y="0"/>
                            </a:moveTo>
                            <a:cubicBezTo>
                              <a:pt x="9300" y="12"/>
                              <a:pt x="9253" y="12"/>
                              <a:pt x="9207" y="23"/>
                            </a:cubicBezTo>
                            <a:cubicBezTo>
                              <a:pt x="8882" y="128"/>
                              <a:pt x="8510" y="163"/>
                              <a:pt x="8127" y="174"/>
                            </a:cubicBezTo>
                            <a:cubicBezTo>
                              <a:pt x="7779" y="186"/>
                              <a:pt x="7407" y="221"/>
                              <a:pt x="7048" y="290"/>
                            </a:cubicBezTo>
                            <a:cubicBezTo>
                              <a:pt x="6827" y="337"/>
                              <a:pt x="6630" y="395"/>
                              <a:pt x="6421" y="453"/>
                            </a:cubicBezTo>
                            <a:cubicBezTo>
                              <a:pt x="6188" y="522"/>
                              <a:pt x="5956" y="581"/>
                              <a:pt x="5724" y="627"/>
                            </a:cubicBezTo>
                            <a:cubicBezTo>
                              <a:pt x="5538" y="650"/>
                              <a:pt x="5364" y="685"/>
                              <a:pt x="5178" y="697"/>
                            </a:cubicBezTo>
                            <a:cubicBezTo>
                              <a:pt x="4621" y="766"/>
                              <a:pt x="4064" y="824"/>
                              <a:pt x="3507" y="1103"/>
                            </a:cubicBezTo>
                            <a:cubicBezTo>
                              <a:pt x="3251" y="1231"/>
                              <a:pt x="2880" y="1393"/>
                              <a:pt x="2520" y="1509"/>
                            </a:cubicBezTo>
                            <a:cubicBezTo>
                              <a:pt x="2230" y="1591"/>
                              <a:pt x="1893" y="1649"/>
                              <a:pt x="1580" y="1707"/>
                            </a:cubicBezTo>
                            <a:cubicBezTo>
                              <a:pt x="1347" y="1753"/>
                              <a:pt x="1115" y="1788"/>
                              <a:pt x="895" y="1846"/>
                            </a:cubicBezTo>
                            <a:cubicBezTo>
                              <a:pt x="616" y="1916"/>
                              <a:pt x="314" y="1927"/>
                              <a:pt x="1" y="1927"/>
                            </a:cubicBezTo>
                            <a:lnTo>
                              <a:pt x="1" y="2368"/>
                            </a:lnTo>
                            <a:cubicBezTo>
                              <a:pt x="326" y="2368"/>
                              <a:pt x="674" y="2345"/>
                              <a:pt x="999" y="2264"/>
                            </a:cubicBezTo>
                            <a:cubicBezTo>
                              <a:pt x="1196" y="2217"/>
                              <a:pt x="1417" y="2171"/>
                              <a:pt x="1649" y="2136"/>
                            </a:cubicBezTo>
                            <a:cubicBezTo>
                              <a:pt x="1986" y="2078"/>
                              <a:pt x="2346" y="2020"/>
                              <a:pt x="2648" y="1916"/>
                            </a:cubicBezTo>
                            <a:cubicBezTo>
                              <a:pt x="3031" y="1788"/>
                              <a:pt x="3402" y="1614"/>
                              <a:pt x="3681" y="1474"/>
                            </a:cubicBezTo>
                            <a:cubicBezTo>
                              <a:pt x="4180" y="1242"/>
                              <a:pt x="4668" y="1184"/>
                              <a:pt x="5202" y="1115"/>
                            </a:cubicBezTo>
                            <a:cubicBezTo>
                              <a:pt x="5399" y="1091"/>
                              <a:pt x="5585" y="1068"/>
                              <a:pt x="5771" y="1045"/>
                            </a:cubicBezTo>
                            <a:cubicBezTo>
                              <a:pt x="6038" y="998"/>
                              <a:pt x="6281" y="929"/>
                              <a:pt x="6514" y="859"/>
                            </a:cubicBezTo>
                            <a:cubicBezTo>
                              <a:pt x="6711" y="801"/>
                              <a:pt x="6908" y="743"/>
                              <a:pt x="7106" y="697"/>
                            </a:cubicBezTo>
                            <a:cubicBezTo>
                              <a:pt x="7442" y="639"/>
                              <a:pt x="7779" y="604"/>
                              <a:pt x="8127" y="592"/>
                            </a:cubicBezTo>
                            <a:cubicBezTo>
                              <a:pt x="8510" y="569"/>
                              <a:pt x="8917" y="546"/>
                              <a:pt x="9311" y="453"/>
                            </a:cubicBezTo>
                            <a:lnTo>
                              <a:pt x="9346" y="453"/>
                            </a:lnTo>
                            <a:lnTo>
                              <a:pt x="93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4"/>
                      <p:cNvSpPr/>
                      <p:nvPr/>
                    </p:nvSpPr>
                    <p:spPr>
                      <a:xfrm>
                        <a:off x="1043100" y="3803403"/>
                        <a:ext cx="319782" cy="219599"/>
                      </a:xfrm>
                      <a:custGeom>
                        <a:avLst/>
                        <a:gdLst/>
                        <a:ahLst/>
                        <a:cxnLst/>
                        <a:rect l="l" t="t" r="r" b="b"/>
                        <a:pathLst>
                          <a:path w="5005" h="3437" extrusionOk="0">
                            <a:moveTo>
                              <a:pt x="2337" y="0"/>
                            </a:moveTo>
                            <a:cubicBezTo>
                              <a:pt x="2057" y="0"/>
                              <a:pt x="1777" y="8"/>
                              <a:pt x="1498" y="24"/>
                            </a:cubicBezTo>
                            <a:cubicBezTo>
                              <a:pt x="1045" y="59"/>
                              <a:pt x="593" y="186"/>
                              <a:pt x="175" y="326"/>
                            </a:cubicBezTo>
                            <a:cubicBezTo>
                              <a:pt x="117" y="349"/>
                              <a:pt x="59" y="361"/>
                              <a:pt x="1" y="384"/>
                            </a:cubicBezTo>
                            <a:lnTo>
                              <a:pt x="1" y="837"/>
                            </a:lnTo>
                            <a:cubicBezTo>
                              <a:pt x="105" y="813"/>
                              <a:pt x="198" y="778"/>
                              <a:pt x="302" y="732"/>
                            </a:cubicBezTo>
                            <a:cubicBezTo>
                              <a:pt x="720" y="604"/>
                              <a:pt x="1115" y="477"/>
                              <a:pt x="1510" y="465"/>
                            </a:cubicBezTo>
                            <a:cubicBezTo>
                              <a:pt x="1799" y="448"/>
                              <a:pt x="2092" y="438"/>
                              <a:pt x="2386" y="438"/>
                            </a:cubicBezTo>
                            <a:cubicBezTo>
                              <a:pt x="2882" y="438"/>
                              <a:pt x="3383" y="465"/>
                              <a:pt x="3878" y="523"/>
                            </a:cubicBezTo>
                            <a:cubicBezTo>
                              <a:pt x="3948" y="523"/>
                              <a:pt x="4006" y="535"/>
                              <a:pt x="4064" y="535"/>
                            </a:cubicBezTo>
                            <a:cubicBezTo>
                              <a:pt x="4400" y="558"/>
                              <a:pt x="4400" y="558"/>
                              <a:pt x="4424" y="790"/>
                            </a:cubicBezTo>
                            <a:cubicBezTo>
                              <a:pt x="4470" y="1045"/>
                              <a:pt x="4470" y="1312"/>
                              <a:pt x="4470" y="1591"/>
                            </a:cubicBezTo>
                            <a:cubicBezTo>
                              <a:pt x="4470" y="1835"/>
                              <a:pt x="4470" y="2090"/>
                              <a:pt x="4493" y="2334"/>
                            </a:cubicBezTo>
                            <a:cubicBezTo>
                              <a:pt x="4540" y="2682"/>
                              <a:pt x="4575" y="3077"/>
                              <a:pt x="4482" y="3437"/>
                            </a:cubicBezTo>
                            <a:lnTo>
                              <a:pt x="4923" y="3437"/>
                            </a:lnTo>
                            <a:cubicBezTo>
                              <a:pt x="5004" y="3031"/>
                              <a:pt x="4981" y="2624"/>
                              <a:pt x="4934" y="2276"/>
                            </a:cubicBezTo>
                            <a:cubicBezTo>
                              <a:pt x="4911" y="2055"/>
                              <a:pt x="4911" y="1823"/>
                              <a:pt x="4911" y="1591"/>
                            </a:cubicBezTo>
                            <a:cubicBezTo>
                              <a:pt x="4911" y="1301"/>
                              <a:pt x="4911" y="1011"/>
                              <a:pt x="4865" y="720"/>
                            </a:cubicBezTo>
                            <a:cubicBezTo>
                              <a:pt x="4772" y="152"/>
                              <a:pt x="4470" y="128"/>
                              <a:pt x="4110" y="94"/>
                            </a:cubicBezTo>
                            <a:cubicBezTo>
                              <a:pt x="4052" y="94"/>
                              <a:pt x="3994" y="82"/>
                              <a:pt x="3936" y="82"/>
                            </a:cubicBezTo>
                            <a:cubicBezTo>
                              <a:pt x="3410" y="29"/>
                              <a:pt x="2874"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4"/>
                      <p:cNvSpPr/>
                      <p:nvPr/>
                    </p:nvSpPr>
                    <p:spPr>
                      <a:xfrm>
                        <a:off x="1072043" y="3913106"/>
                        <a:ext cx="179538" cy="104017"/>
                      </a:xfrm>
                      <a:custGeom>
                        <a:avLst/>
                        <a:gdLst/>
                        <a:ahLst/>
                        <a:cxnLst/>
                        <a:rect l="l" t="t" r="r" b="b"/>
                        <a:pathLst>
                          <a:path w="2810" h="1628" extrusionOk="0">
                            <a:moveTo>
                              <a:pt x="1402" y="0"/>
                            </a:moveTo>
                            <a:cubicBezTo>
                              <a:pt x="1245" y="0"/>
                              <a:pt x="1086" y="13"/>
                              <a:pt x="929" y="25"/>
                            </a:cubicBezTo>
                            <a:cubicBezTo>
                              <a:pt x="859" y="25"/>
                              <a:pt x="778" y="37"/>
                              <a:pt x="708" y="37"/>
                            </a:cubicBezTo>
                            <a:cubicBezTo>
                              <a:pt x="627" y="37"/>
                              <a:pt x="534" y="48"/>
                              <a:pt x="453" y="48"/>
                            </a:cubicBezTo>
                            <a:cubicBezTo>
                              <a:pt x="302" y="60"/>
                              <a:pt x="163" y="60"/>
                              <a:pt x="0" y="83"/>
                            </a:cubicBezTo>
                            <a:lnTo>
                              <a:pt x="0" y="513"/>
                            </a:lnTo>
                            <a:cubicBezTo>
                              <a:pt x="163" y="501"/>
                              <a:pt x="314" y="489"/>
                              <a:pt x="476" y="489"/>
                            </a:cubicBezTo>
                            <a:cubicBezTo>
                              <a:pt x="569" y="489"/>
                              <a:pt x="662" y="466"/>
                              <a:pt x="755" y="466"/>
                            </a:cubicBezTo>
                            <a:cubicBezTo>
                              <a:pt x="825" y="466"/>
                              <a:pt x="894" y="455"/>
                              <a:pt x="976" y="455"/>
                            </a:cubicBezTo>
                            <a:cubicBezTo>
                              <a:pt x="1144" y="439"/>
                              <a:pt x="1291" y="428"/>
                              <a:pt x="1422" y="428"/>
                            </a:cubicBezTo>
                            <a:cubicBezTo>
                              <a:pt x="1786" y="428"/>
                              <a:pt x="2018" y="516"/>
                              <a:pt x="2206" y="849"/>
                            </a:cubicBezTo>
                            <a:cubicBezTo>
                              <a:pt x="2264" y="954"/>
                              <a:pt x="2334" y="1151"/>
                              <a:pt x="2380" y="1592"/>
                            </a:cubicBezTo>
                            <a:lnTo>
                              <a:pt x="2810" y="1627"/>
                            </a:lnTo>
                            <a:lnTo>
                              <a:pt x="2810" y="1616"/>
                            </a:lnTo>
                            <a:cubicBezTo>
                              <a:pt x="2775" y="1163"/>
                              <a:pt x="2694" y="838"/>
                              <a:pt x="2578" y="629"/>
                            </a:cubicBezTo>
                            <a:cubicBezTo>
                              <a:pt x="2277" y="104"/>
                              <a:pt x="1849"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4"/>
                      <p:cNvSpPr/>
                      <p:nvPr/>
                    </p:nvSpPr>
                    <p:spPr>
                      <a:xfrm>
                        <a:off x="1072043" y="3663223"/>
                        <a:ext cx="598609" cy="107595"/>
                      </a:xfrm>
                      <a:custGeom>
                        <a:avLst/>
                        <a:gdLst/>
                        <a:ahLst/>
                        <a:cxnLst/>
                        <a:rect l="l" t="t" r="r" b="b"/>
                        <a:pathLst>
                          <a:path w="9369" h="1684" extrusionOk="0">
                            <a:moveTo>
                              <a:pt x="9369" y="1"/>
                            </a:moveTo>
                            <a:cubicBezTo>
                              <a:pt x="7570" y="523"/>
                              <a:pt x="5689" y="662"/>
                              <a:pt x="3855" y="813"/>
                            </a:cubicBezTo>
                            <a:cubicBezTo>
                              <a:pt x="2578" y="918"/>
                              <a:pt x="1289" y="999"/>
                              <a:pt x="0" y="1231"/>
                            </a:cubicBezTo>
                            <a:lnTo>
                              <a:pt x="0" y="1684"/>
                            </a:lnTo>
                            <a:cubicBezTo>
                              <a:pt x="1289" y="1452"/>
                              <a:pt x="2601" y="1347"/>
                              <a:pt x="3889" y="1243"/>
                            </a:cubicBezTo>
                            <a:cubicBezTo>
                              <a:pt x="5700" y="1115"/>
                              <a:pt x="7570" y="976"/>
                              <a:pt x="9369" y="453"/>
                            </a:cubicBezTo>
                            <a:lnTo>
                              <a:pt x="93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4"/>
                      <p:cNvSpPr/>
                      <p:nvPr/>
                    </p:nvSpPr>
                    <p:spPr>
                      <a:xfrm>
                        <a:off x="1071276" y="3859373"/>
                        <a:ext cx="235188" cy="161456"/>
                      </a:xfrm>
                      <a:custGeom>
                        <a:avLst/>
                        <a:gdLst/>
                        <a:ahLst/>
                        <a:cxnLst/>
                        <a:rect l="l" t="t" r="r" b="b"/>
                        <a:pathLst>
                          <a:path w="3681" h="2527" extrusionOk="0">
                            <a:moveTo>
                              <a:pt x="1922" y="0"/>
                            </a:moveTo>
                            <a:cubicBezTo>
                              <a:pt x="1814" y="0"/>
                              <a:pt x="1707" y="4"/>
                              <a:pt x="1603" y="7"/>
                            </a:cubicBezTo>
                            <a:cubicBezTo>
                              <a:pt x="1510" y="7"/>
                              <a:pt x="1394" y="19"/>
                              <a:pt x="1289" y="19"/>
                            </a:cubicBezTo>
                            <a:lnTo>
                              <a:pt x="1220" y="19"/>
                            </a:lnTo>
                            <a:cubicBezTo>
                              <a:pt x="825" y="19"/>
                              <a:pt x="407" y="19"/>
                              <a:pt x="1" y="77"/>
                            </a:cubicBezTo>
                            <a:lnTo>
                              <a:pt x="1" y="518"/>
                            </a:lnTo>
                            <a:cubicBezTo>
                              <a:pt x="384" y="460"/>
                              <a:pt x="813" y="460"/>
                              <a:pt x="1220" y="460"/>
                            </a:cubicBezTo>
                            <a:lnTo>
                              <a:pt x="1289" y="460"/>
                            </a:lnTo>
                            <a:cubicBezTo>
                              <a:pt x="1405" y="460"/>
                              <a:pt x="1510" y="460"/>
                              <a:pt x="1626" y="436"/>
                            </a:cubicBezTo>
                            <a:cubicBezTo>
                              <a:pt x="1721" y="433"/>
                              <a:pt x="1815" y="429"/>
                              <a:pt x="1908" y="429"/>
                            </a:cubicBezTo>
                            <a:cubicBezTo>
                              <a:pt x="2123" y="429"/>
                              <a:pt x="2330" y="448"/>
                              <a:pt x="2508" y="529"/>
                            </a:cubicBezTo>
                            <a:cubicBezTo>
                              <a:pt x="2543" y="669"/>
                              <a:pt x="2624" y="820"/>
                              <a:pt x="2694" y="947"/>
                            </a:cubicBezTo>
                            <a:cubicBezTo>
                              <a:pt x="2752" y="1052"/>
                              <a:pt x="2810" y="1168"/>
                              <a:pt x="2833" y="1249"/>
                            </a:cubicBezTo>
                            <a:cubicBezTo>
                              <a:pt x="2915" y="1481"/>
                              <a:pt x="2984" y="1714"/>
                              <a:pt x="3054" y="1934"/>
                            </a:cubicBezTo>
                            <a:lnTo>
                              <a:pt x="3182" y="2329"/>
                            </a:lnTo>
                            <a:lnTo>
                              <a:pt x="3228" y="2503"/>
                            </a:lnTo>
                            <a:cubicBezTo>
                              <a:pt x="3379" y="2515"/>
                              <a:pt x="3518" y="2515"/>
                              <a:pt x="3681" y="2526"/>
                            </a:cubicBezTo>
                            <a:cubicBezTo>
                              <a:pt x="3669" y="2433"/>
                              <a:pt x="3634" y="2329"/>
                              <a:pt x="3611" y="2213"/>
                            </a:cubicBezTo>
                            <a:cubicBezTo>
                              <a:pt x="3565" y="2085"/>
                              <a:pt x="3518" y="1946"/>
                              <a:pt x="3483" y="1806"/>
                            </a:cubicBezTo>
                            <a:cubicBezTo>
                              <a:pt x="3402" y="1586"/>
                              <a:pt x="3333" y="1354"/>
                              <a:pt x="3263" y="1133"/>
                            </a:cubicBezTo>
                            <a:cubicBezTo>
                              <a:pt x="3216" y="994"/>
                              <a:pt x="3147" y="866"/>
                              <a:pt x="3077" y="750"/>
                            </a:cubicBezTo>
                            <a:cubicBezTo>
                              <a:pt x="2996" y="611"/>
                              <a:pt x="2926" y="483"/>
                              <a:pt x="2915" y="367"/>
                            </a:cubicBezTo>
                            <a:lnTo>
                              <a:pt x="2903" y="251"/>
                            </a:lnTo>
                            <a:lnTo>
                              <a:pt x="2810" y="193"/>
                            </a:lnTo>
                            <a:cubicBezTo>
                              <a:pt x="2537" y="30"/>
                              <a:pt x="2225" y="0"/>
                              <a:pt x="1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4"/>
                      <p:cNvSpPr/>
                      <p:nvPr/>
                    </p:nvSpPr>
                    <p:spPr>
                      <a:xfrm>
                        <a:off x="1072043" y="3226327"/>
                        <a:ext cx="179538" cy="195894"/>
                      </a:xfrm>
                      <a:custGeom>
                        <a:avLst/>
                        <a:gdLst/>
                        <a:ahLst/>
                        <a:cxnLst/>
                        <a:rect l="l" t="t" r="r" b="b"/>
                        <a:pathLst>
                          <a:path w="2810" h="3066" extrusionOk="0">
                            <a:moveTo>
                              <a:pt x="2810" y="1"/>
                            </a:moveTo>
                            <a:lnTo>
                              <a:pt x="2810" y="1"/>
                            </a:lnTo>
                            <a:cubicBezTo>
                              <a:pt x="2636" y="12"/>
                              <a:pt x="2485" y="35"/>
                              <a:pt x="2322" y="59"/>
                            </a:cubicBezTo>
                            <a:cubicBezTo>
                              <a:pt x="1730" y="1313"/>
                              <a:pt x="952" y="2148"/>
                              <a:pt x="0" y="2590"/>
                            </a:cubicBezTo>
                            <a:lnTo>
                              <a:pt x="0" y="3066"/>
                            </a:lnTo>
                            <a:cubicBezTo>
                              <a:pt x="1208" y="2590"/>
                              <a:pt x="2136" y="1580"/>
                              <a:pt x="2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4"/>
                      <p:cNvSpPr/>
                      <p:nvPr/>
                    </p:nvSpPr>
                    <p:spPr>
                      <a:xfrm>
                        <a:off x="1072746" y="3218915"/>
                        <a:ext cx="296781" cy="292308"/>
                      </a:xfrm>
                      <a:custGeom>
                        <a:avLst/>
                        <a:gdLst/>
                        <a:ahLst/>
                        <a:cxnLst/>
                        <a:rect l="l" t="t" r="r" b="b"/>
                        <a:pathLst>
                          <a:path w="4645" h="4575" extrusionOk="0">
                            <a:moveTo>
                              <a:pt x="4134" y="1"/>
                            </a:moveTo>
                            <a:cubicBezTo>
                              <a:pt x="3960" y="279"/>
                              <a:pt x="3786" y="535"/>
                              <a:pt x="3635" y="790"/>
                            </a:cubicBezTo>
                            <a:cubicBezTo>
                              <a:pt x="3344" y="1220"/>
                              <a:pt x="3066" y="1626"/>
                              <a:pt x="2857" y="2032"/>
                            </a:cubicBezTo>
                            <a:cubicBezTo>
                              <a:pt x="2799" y="2148"/>
                              <a:pt x="2741" y="2264"/>
                              <a:pt x="2706" y="2380"/>
                            </a:cubicBezTo>
                            <a:cubicBezTo>
                              <a:pt x="2532" y="2775"/>
                              <a:pt x="2358" y="3135"/>
                              <a:pt x="2079" y="3414"/>
                            </a:cubicBezTo>
                            <a:cubicBezTo>
                              <a:pt x="1731" y="3762"/>
                              <a:pt x="1266" y="3866"/>
                              <a:pt x="767" y="3983"/>
                            </a:cubicBezTo>
                            <a:lnTo>
                              <a:pt x="639" y="4006"/>
                            </a:lnTo>
                            <a:cubicBezTo>
                              <a:pt x="419" y="4052"/>
                              <a:pt x="222" y="4099"/>
                              <a:pt x="1" y="4133"/>
                            </a:cubicBezTo>
                            <a:lnTo>
                              <a:pt x="1" y="4575"/>
                            </a:lnTo>
                            <a:cubicBezTo>
                              <a:pt x="245" y="4528"/>
                              <a:pt x="500" y="4470"/>
                              <a:pt x="744" y="4424"/>
                            </a:cubicBezTo>
                            <a:lnTo>
                              <a:pt x="860" y="4400"/>
                            </a:lnTo>
                            <a:cubicBezTo>
                              <a:pt x="1394" y="4284"/>
                              <a:pt x="1951" y="4157"/>
                              <a:pt x="2381" y="3716"/>
                            </a:cubicBezTo>
                            <a:cubicBezTo>
                              <a:pt x="2718" y="3379"/>
                              <a:pt x="2903" y="2961"/>
                              <a:pt x="3089" y="2555"/>
                            </a:cubicBezTo>
                            <a:cubicBezTo>
                              <a:pt x="3147" y="2439"/>
                              <a:pt x="3193" y="2322"/>
                              <a:pt x="3252" y="2218"/>
                            </a:cubicBezTo>
                            <a:cubicBezTo>
                              <a:pt x="3437" y="1835"/>
                              <a:pt x="3716" y="1440"/>
                              <a:pt x="3995" y="1022"/>
                            </a:cubicBezTo>
                            <a:cubicBezTo>
                              <a:pt x="4215" y="686"/>
                              <a:pt x="4447" y="349"/>
                              <a:pt x="4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4"/>
                      <p:cNvSpPr/>
                      <p:nvPr/>
                    </p:nvSpPr>
                    <p:spPr>
                      <a:xfrm>
                        <a:off x="1072746" y="3222621"/>
                        <a:ext cx="431786" cy="445842"/>
                      </a:xfrm>
                      <a:custGeom>
                        <a:avLst/>
                        <a:gdLst/>
                        <a:ahLst/>
                        <a:cxnLst/>
                        <a:rect l="l" t="t" r="r" b="b"/>
                        <a:pathLst>
                          <a:path w="6758" h="6978" extrusionOk="0">
                            <a:moveTo>
                              <a:pt x="6328" y="1"/>
                            </a:moveTo>
                            <a:cubicBezTo>
                              <a:pt x="6247" y="268"/>
                              <a:pt x="6189" y="500"/>
                              <a:pt x="6142" y="732"/>
                            </a:cubicBezTo>
                            <a:cubicBezTo>
                              <a:pt x="6015" y="1289"/>
                              <a:pt x="5875" y="1870"/>
                              <a:pt x="5631" y="2381"/>
                            </a:cubicBezTo>
                            <a:cubicBezTo>
                              <a:pt x="5550" y="2555"/>
                              <a:pt x="5469" y="2740"/>
                              <a:pt x="5399" y="2915"/>
                            </a:cubicBezTo>
                            <a:cubicBezTo>
                              <a:pt x="5237" y="3286"/>
                              <a:pt x="5097" y="3634"/>
                              <a:pt x="4877" y="3925"/>
                            </a:cubicBezTo>
                            <a:cubicBezTo>
                              <a:pt x="4679" y="4180"/>
                              <a:pt x="4389" y="4412"/>
                              <a:pt x="4111" y="4621"/>
                            </a:cubicBezTo>
                            <a:lnTo>
                              <a:pt x="3983" y="4714"/>
                            </a:lnTo>
                            <a:cubicBezTo>
                              <a:pt x="3077" y="5434"/>
                              <a:pt x="2323" y="5991"/>
                              <a:pt x="1266" y="6270"/>
                            </a:cubicBezTo>
                            <a:cubicBezTo>
                              <a:pt x="860" y="6374"/>
                              <a:pt x="442" y="6455"/>
                              <a:pt x="1" y="6548"/>
                            </a:cubicBezTo>
                            <a:lnTo>
                              <a:pt x="1" y="6978"/>
                            </a:lnTo>
                            <a:cubicBezTo>
                              <a:pt x="465" y="6897"/>
                              <a:pt x="930" y="6804"/>
                              <a:pt x="1359" y="6688"/>
                            </a:cubicBezTo>
                            <a:cubicBezTo>
                              <a:pt x="2497" y="6386"/>
                              <a:pt x="3344" y="5782"/>
                              <a:pt x="4238" y="5051"/>
                            </a:cubicBezTo>
                            <a:lnTo>
                              <a:pt x="4366" y="4946"/>
                            </a:lnTo>
                            <a:cubicBezTo>
                              <a:pt x="4656" y="4714"/>
                              <a:pt x="4958" y="4482"/>
                              <a:pt x="5213" y="4180"/>
                            </a:cubicBezTo>
                            <a:cubicBezTo>
                              <a:pt x="5469" y="3843"/>
                              <a:pt x="5643" y="3460"/>
                              <a:pt x="5806" y="3077"/>
                            </a:cubicBezTo>
                            <a:cubicBezTo>
                              <a:pt x="5875" y="2903"/>
                              <a:pt x="5945" y="2729"/>
                              <a:pt x="6038" y="2566"/>
                            </a:cubicBezTo>
                            <a:cubicBezTo>
                              <a:pt x="6316" y="2021"/>
                              <a:pt x="6444" y="1405"/>
                              <a:pt x="6572" y="813"/>
                            </a:cubicBezTo>
                            <a:cubicBezTo>
                              <a:pt x="6630" y="569"/>
                              <a:pt x="6688" y="302"/>
                              <a:pt x="6758" y="47"/>
                            </a:cubicBezTo>
                            <a:lnTo>
                              <a:pt x="63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4"/>
                      <p:cNvSpPr/>
                      <p:nvPr/>
                    </p:nvSpPr>
                    <p:spPr>
                      <a:xfrm>
                        <a:off x="1043866" y="3192975"/>
                        <a:ext cx="655026" cy="180305"/>
                      </a:xfrm>
                      <a:custGeom>
                        <a:avLst/>
                        <a:gdLst/>
                        <a:ahLst/>
                        <a:cxnLst/>
                        <a:rect l="l" t="t" r="r" b="b"/>
                        <a:pathLst>
                          <a:path w="10252" h="2822" extrusionOk="0">
                            <a:moveTo>
                              <a:pt x="5011" y="871"/>
                            </a:moveTo>
                            <a:cubicBezTo>
                              <a:pt x="5051" y="871"/>
                              <a:pt x="5091" y="871"/>
                              <a:pt x="5131" y="871"/>
                            </a:cubicBezTo>
                            <a:cubicBezTo>
                              <a:pt x="7326" y="871"/>
                              <a:pt x="8742" y="1173"/>
                              <a:pt x="9230" y="1405"/>
                            </a:cubicBezTo>
                            <a:cubicBezTo>
                              <a:pt x="8742" y="1637"/>
                              <a:pt x="7326" y="1951"/>
                              <a:pt x="5131" y="1951"/>
                            </a:cubicBezTo>
                            <a:cubicBezTo>
                              <a:pt x="2926" y="1951"/>
                              <a:pt x="1509" y="1637"/>
                              <a:pt x="1022" y="1405"/>
                            </a:cubicBezTo>
                            <a:cubicBezTo>
                              <a:pt x="1489" y="1177"/>
                              <a:pt x="2852" y="871"/>
                              <a:pt x="5011" y="871"/>
                            </a:cubicBezTo>
                            <a:close/>
                            <a:moveTo>
                              <a:pt x="5131" y="0"/>
                            </a:moveTo>
                            <a:cubicBezTo>
                              <a:pt x="3924" y="0"/>
                              <a:pt x="0" y="105"/>
                              <a:pt x="0" y="1405"/>
                            </a:cubicBezTo>
                            <a:cubicBezTo>
                              <a:pt x="0" y="2717"/>
                              <a:pt x="3924" y="2821"/>
                              <a:pt x="5131" y="2821"/>
                            </a:cubicBezTo>
                            <a:cubicBezTo>
                              <a:pt x="6327" y="2821"/>
                              <a:pt x="10251" y="2717"/>
                              <a:pt x="10251" y="1405"/>
                            </a:cubicBezTo>
                            <a:cubicBezTo>
                              <a:pt x="10251" y="105"/>
                              <a:pt x="6327" y="0"/>
                              <a:pt x="5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5" name="Google Shape;2825;p34"/>
                    <p:cNvSpPr/>
                    <p:nvPr/>
                  </p:nvSpPr>
                  <p:spPr>
                    <a:xfrm>
                      <a:off x="1470348" y="3740980"/>
                      <a:ext cx="200303" cy="276143"/>
                    </a:xfrm>
                    <a:custGeom>
                      <a:avLst/>
                      <a:gdLst/>
                      <a:ahLst/>
                      <a:cxnLst/>
                      <a:rect l="l" t="t" r="r" b="b"/>
                      <a:pathLst>
                        <a:path w="3135" h="4322" extrusionOk="0">
                          <a:moveTo>
                            <a:pt x="2366" y="0"/>
                          </a:moveTo>
                          <a:cubicBezTo>
                            <a:pt x="2041" y="0"/>
                            <a:pt x="1710" y="90"/>
                            <a:pt x="1324" y="339"/>
                          </a:cubicBezTo>
                          <a:cubicBezTo>
                            <a:pt x="674" y="757"/>
                            <a:pt x="314" y="1129"/>
                            <a:pt x="151" y="1999"/>
                          </a:cubicBezTo>
                          <a:cubicBezTo>
                            <a:pt x="0" y="2800"/>
                            <a:pt x="117" y="3567"/>
                            <a:pt x="279" y="4321"/>
                          </a:cubicBezTo>
                          <a:lnTo>
                            <a:pt x="720" y="4286"/>
                          </a:lnTo>
                          <a:cubicBezTo>
                            <a:pt x="558" y="3532"/>
                            <a:pt x="442" y="2812"/>
                            <a:pt x="581" y="2081"/>
                          </a:cubicBezTo>
                          <a:cubicBezTo>
                            <a:pt x="697" y="1419"/>
                            <a:pt x="918" y="1105"/>
                            <a:pt x="1568" y="699"/>
                          </a:cubicBezTo>
                          <a:cubicBezTo>
                            <a:pt x="1855" y="513"/>
                            <a:pt x="2093" y="442"/>
                            <a:pt x="2344" y="442"/>
                          </a:cubicBezTo>
                          <a:cubicBezTo>
                            <a:pt x="2580" y="442"/>
                            <a:pt x="2826" y="505"/>
                            <a:pt x="3135" y="595"/>
                          </a:cubicBezTo>
                          <a:lnTo>
                            <a:pt x="3135" y="130"/>
                          </a:lnTo>
                          <a:cubicBezTo>
                            <a:pt x="2867" y="54"/>
                            <a:pt x="2618" y="0"/>
                            <a:pt x="2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4"/>
                    <p:cNvSpPr/>
                    <p:nvPr/>
                  </p:nvSpPr>
                  <p:spPr>
                    <a:xfrm>
                      <a:off x="1569765" y="3817907"/>
                      <a:ext cx="100183" cy="183627"/>
                    </a:xfrm>
                    <a:custGeom>
                      <a:avLst/>
                      <a:gdLst/>
                      <a:ahLst/>
                      <a:cxnLst/>
                      <a:rect l="l" t="t" r="r" b="b"/>
                      <a:pathLst>
                        <a:path w="1568" h="2874" extrusionOk="0">
                          <a:moveTo>
                            <a:pt x="1230" y="1"/>
                          </a:moveTo>
                          <a:cubicBezTo>
                            <a:pt x="625" y="1"/>
                            <a:pt x="243" y="312"/>
                            <a:pt x="105" y="935"/>
                          </a:cubicBezTo>
                          <a:cubicBezTo>
                            <a:pt x="0" y="1364"/>
                            <a:pt x="128" y="1875"/>
                            <a:pt x="221" y="2281"/>
                          </a:cubicBezTo>
                          <a:lnTo>
                            <a:pt x="232" y="2363"/>
                          </a:lnTo>
                          <a:cubicBezTo>
                            <a:pt x="279" y="2525"/>
                            <a:pt x="302" y="2699"/>
                            <a:pt x="337" y="2873"/>
                          </a:cubicBezTo>
                          <a:cubicBezTo>
                            <a:pt x="499" y="2850"/>
                            <a:pt x="627" y="2804"/>
                            <a:pt x="755" y="2757"/>
                          </a:cubicBezTo>
                          <a:cubicBezTo>
                            <a:pt x="743" y="2618"/>
                            <a:pt x="708" y="2444"/>
                            <a:pt x="673" y="2281"/>
                          </a:cubicBezTo>
                          <a:lnTo>
                            <a:pt x="650" y="2188"/>
                          </a:lnTo>
                          <a:cubicBezTo>
                            <a:pt x="569" y="1828"/>
                            <a:pt x="465" y="1376"/>
                            <a:pt x="534" y="1027"/>
                          </a:cubicBezTo>
                          <a:cubicBezTo>
                            <a:pt x="602" y="756"/>
                            <a:pt x="743" y="443"/>
                            <a:pt x="1229" y="443"/>
                          </a:cubicBezTo>
                          <a:cubicBezTo>
                            <a:pt x="1324" y="443"/>
                            <a:pt x="1432" y="455"/>
                            <a:pt x="1556" y="482"/>
                          </a:cubicBezTo>
                          <a:lnTo>
                            <a:pt x="1567" y="482"/>
                          </a:lnTo>
                          <a:lnTo>
                            <a:pt x="1567" y="29"/>
                          </a:lnTo>
                          <a:cubicBezTo>
                            <a:pt x="1448" y="10"/>
                            <a:pt x="1336" y="1"/>
                            <a:pt x="1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4"/>
                    <p:cNvSpPr/>
                    <p:nvPr/>
                  </p:nvSpPr>
                  <p:spPr>
                    <a:xfrm>
                      <a:off x="1548233" y="3240447"/>
                      <a:ext cx="119479" cy="307898"/>
                    </a:xfrm>
                    <a:custGeom>
                      <a:avLst/>
                      <a:gdLst/>
                      <a:ahLst/>
                      <a:cxnLst/>
                      <a:rect l="l" t="t" r="r" b="b"/>
                      <a:pathLst>
                        <a:path w="1870" h="4819" extrusionOk="0">
                          <a:moveTo>
                            <a:pt x="674" y="0"/>
                          </a:moveTo>
                          <a:cubicBezTo>
                            <a:pt x="569" y="418"/>
                            <a:pt x="465" y="836"/>
                            <a:pt x="384" y="1242"/>
                          </a:cubicBezTo>
                          <a:cubicBezTo>
                            <a:pt x="302" y="1579"/>
                            <a:pt x="233" y="1904"/>
                            <a:pt x="163" y="2218"/>
                          </a:cubicBezTo>
                          <a:cubicBezTo>
                            <a:pt x="59" y="2682"/>
                            <a:pt x="47" y="3146"/>
                            <a:pt x="35" y="3599"/>
                          </a:cubicBezTo>
                          <a:cubicBezTo>
                            <a:pt x="35" y="3738"/>
                            <a:pt x="12" y="3901"/>
                            <a:pt x="12" y="4052"/>
                          </a:cubicBezTo>
                          <a:cubicBezTo>
                            <a:pt x="0" y="4284"/>
                            <a:pt x="12" y="4528"/>
                            <a:pt x="163" y="4667"/>
                          </a:cubicBezTo>
                          <a:cubicBezTo>
                            <a:pt x="279" y="4783"/>
                            <a:pt x="418" y="4818"/>
                            <a:pt x="627" y="4818"/>
                          </a:cubicBezTo>
                          <a:cubicBezTo>
                            <a:pt x="732" y="4818"/>
                            <a:pt x="848" y="4818"/>
                            <a:pt x="964" y="4806"/>
                          </a:cubicBezTo>
                          <a:lnTo>
                            <a:pt x="1022" y="4806"/>
                          </a:lnTo>
                          <a:cubicBezTo>
                            <a:pt x="1312" y="4783"/>
                            <a:pt x="1603" y="4748"/>
                            <a:pt x="1870" y="4702"/>
                          </a:cubicBezTo>
                          <a:lnTo>
                            <a:pt x="1870" y="4261"/>
                          </a:lnTo>
                          <a:cubicBezTo>
                            <a:pt x="1579" y="4307"/>
                            <a:pt x="1277" y="4354"/>
                            <a:pt x="987" y="4365"/>
                          </a:cubicBezTo>
                          <a:lnTo>
                            <a:pt x="929" y="4365"/>
                          </a:lnTo>
                          <a:cubicBezTo>
                            <a:pt x="816" y="4372"/>
                            <a:pt x="682" y="4384"/>
                            <a:pt x="584" y="4384"/>
                          </a:cubicBezTo>
                          <a:cubicBezTo>
                            <a:pt x="520" y="4384"/>
                            <a:pt x="471" y="4379"/>
                            <a:pt x="453" y="4365"/>
                          </a:cubicBezTo>
                          <a:cubicBezTo>
                            <a:pt x="453" y="4365"/>
                            <a:pt x="418" y="4307"/>
                            <a:pt x="418" y="4075"/>
                          </a:cubicBezTo>
                          <a:cubicBezTo>
                            <a:pt x="465" y="3936"/>
                            <a:pt x="488" y="3773"/>
                            <a:pt x="488" y="3622"/>
                          </a:cubicBezTo>
                          <a:cubicBezTo>
                            <a:pt x="500" y="3181"/>
                            <a:pt x="511" y="2752"/>
                            <a:pt x="593" y="2334"/>
                          </a:cubicBezTo>
                          <a:cubicBezTo>
                            <a:pt x="674" y="1997"/>
                            <a:pt x="743" y="1684"/>
                            <a:pt x="813" y="1347"/>
                          </a:cubicBezTo>
                          <a:cubicBezTo>
                            <a:pt x="906" y="941"/>
                            <a:pt x="999" y="523"/>
                            <a:pt x="1092" y="116"/>
                          </a:cubicBezTo>
                          <a:cubicBezTo>
                            <a:pt x="964" y="70"/>
                            <a:pt x="836" y="47"/>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8" name="Google Shape;2828;p34"/>
                  <p:cNvSpPr/>
                  <p:nvPr/>
                </p:nvSpPr>
                <p:spPr>
                  <a:xfrm>
                    <a:off x="1515442" y="3143092"/>
                    <a:ext cx="135835" cy="198833"/>
                  </a:xfrm>
                  <a:custGeom>
                    <a:avLst/>
                    <a:gdLst/>
                    <a:ahLst/>
                    <a:cxnLst/>
                    <a:rect l="l" t="t" r="r" b="b"/>
                    <a:pathLst>
                      <a:path w="2126" h="3112" extrusionOk="0">
                        <a:moveTo>
                          <a:pt x="1788" y="406"/>
                        </a:moveTo>
                        <a:lnTo>
                          <a:pt x="1788" y="406"/>
                        </a:lnTo>
                        <a:cubicBezTo>
                          <a:pt x="1719" y="1753"/>
                          <a:pt x="744" y="2438"/>
                          <a:pt x="291" y="2670"/>
                        </a:cubicBezTo>
                        <a:cubicBezTo>
                          <a:pt x="384" y="1196"/>
                          <a:pt x="1370" y="592"/>
                          <a:pt x="1788" y="406"/>
                        </a:cubicBezTo>
                        <a:close/>
                        <a:moveTo>
                          <a:pt x="2090" y="0"/>
                        </a:moveTo>
                        <a:lnTo>
                          <a:pt x="1904" y="58"/>
                        </a:lnTo>
                        <a:cubicBezTo>
                          <a:pt x="1893" y="58"/>
                          <a:pt x="1" y="650"/>
                          <a:pt x="12" y="2902"/>
                        </a:cubicBezTo>
                        <a:lnTo>
                          <a:pt x="12" y="3111"/>
                        </a:lnTo>
                        <a:lnTo>
                          <a:pt x="210" y="3030"/>
                        </a:lnTo>
                        <a:cubicBezTo>
                          <a:pt x="233" y="3007"/>
                          <a:pt x="2125" y="2241"/>
                          <a:pt x="2090" y="186"/>
                        </a:cubicBezTo>
                        <a:lnTo>
                          <a:pt x="2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4"/>
                  <p:cNvSpPr/>
                  <p:nvPr/>
                </p:nvSpPr>
                <p:spPr>
                  <a:xfrm>
                    <a:off x="1525790" y="3202385"/>
                    <a:ext cx="82421" cy="122482"/>
                  </a:xfrm>
                  <a:custGeom>
                    <a:avLst/>
                    <a:gdLst/>
                    <a:ahLst/>
                    <a:cxnLst/>
                    <a:rect l="l" t="t" r="r" b="b"/>
                    <a:pathLst>
                      <a:path w="1290" h="1917" extrusionOk="0">
                        <a:moveTo>
                          <a:pt x="1289" y="1"/>
                        </a:moveTo>
                        <a:lnTo>
                          <a:pt x="0" y="1823"/>
                        </a:lnTo>
                        <a:lnTo>
                          <a:pt x="128" y="1916"/>
                        </a:lnTo>
                        <a:lnTo>
                          <a:pt x="12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4"/>
                  <p:cNvSpPr/>
                  <p:nvPr/>
                </p:nvSpPr>
                <p:spPr>
                  <a:xfrm>
                    <a:off x="607528" y="3005852"/>
                    <a:ext cx="117243" cy="172893"/>
                  </a:xfrm>
                  <a:custGeom>
                    <a:avLst/>
                    <a:gdLst/>
                    <a:ahLst/>
                    <a:cxnLst/>
                    <a:rect l="l" t="t" r="r" b="b"/>
                    <a:pathLst>
                      <a:path w="1835" h="2706" extrusionOk="0">
                        <a:moveTo>
                          <a:pt x="35" y="0"/>
                        </a:moveTo>
                        <a:lnTo>
                          <a:pt x="35" y="0"/>
                        </a:lnTo>
                        <a:cubicBezTo>
                          <a:pt x="0" y="1986"/>
                          <a:pt x="1811" y="2705"/>
                          <a:pt x="1811" y="2705"/>
                        </a:cubicBezTo>
                        <a:cubicBezTo>
                          <a:pt x="1834" y="546"/>
                          <a:pt x="35" y="0"/>
                          <a:pt x="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4"/>
                  <p:cNvSpPr/>
                  <p:nvPr/>
                </p:nvSpPr>
                <p:spPr>
                  <a:xfrm>
                    <a:off x="641647" y="3052557"/>
                    <a:ext cx="83124" cy="122482"/>
                  </a:xfrm>
                  <a:custGeom>
                    <a:avLst/>
                    <a:gdLst/>
                    <a:ahLst/>
                    <a:cxnLst/>
                    <a:rect l="l" t="t" r="r" b="b"/>
                    <a:pathLst>
                      <a:path w="1301" h="1917" extrusionOk="0">
                        <a:moveTo>
                          <a:pt x="0" y="1"/>
                        </a:moveTo>
                        <a:lnTo>
                          <a:pt x="1150" y="1916"/>
                        </a:lnTo>
                        <a:lnTo>
                          <a:pt x="1300" y="1835"/>
                        </a:ln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4"/>
                  <p:cNvSpPr/>
                  <p:nvPr/>
                </p:nvSpPr>
                <p:spPr>
                  <a:xfrm>
                    <a:off x="825593" y="3005788"/>
                    <a:ext cx="598609" cy="124015"/>
                  </a:xfrm>
                  <a:custGeom>
                    <a:avLst/>
                    <a:gdLst/>
                    <a:ahLst/>
                    <a:cxnLst/>
                    <a:rect l="l" t="t" r="r" b="b"/>
                    <a:pathLst>
                      <a:path w="9369" h="1941" extrusionOk="0">
                        <a:moveTo>
                          <a:pt x="4885" y="1"/>
                        </a:moveTo>
                        <a:cubicBezTo>
                          <a:pt x="4820" y="1"/>
                          <a:pt x="4756" y="1"/>
                          <a:pt x="4690" y="1"/>
                        </a:cubicBezTo>
                        <a:cubicBezTo>
                          <a:pt x="2102" y="1"/>
                          <a:pt x="0" y="431"/>
                          <a:pt x="0" y="965"/>
                        </a:cubicBezTo>
                        <a:cubicBezTo>
                          <a:pt x="0" y="1511"/>
                          <a:pt x="2102" y="1940"/>
                          <a:pt x="4690" y="1940"/>
                        </a:cubicBezTo>
                        <a:cubicBezTo>
                          <a:pt x="7268" y="1940"/>
                          <a:pt x="9369" y="1511"/>
                          <a:pt x="9369" y="965"/>
                        </a:cubicBezTo>
                        <a:cubicBezTo>
                          <a:pt x="9369" y="433"/>
                          <a:pt x="7372" y="1"/>
                          <a:pt x="4885" y="1"/>
                        </a:cubicBez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3" name="Google Shape;2833;p34"/>
                <p:cNvSpPr/>
                <p:nvPr/>
              </p:nvSpPr>
              <p:spPr>
                <a:xfrm>
                  <a:off x="1142308" y="3005852"/>
                  <a:ext cx="281894" cy="801851"/>
                </a:xfrm>
                <a:custGeom>
                  <a:avLst/>
                  <a:gdLst/>
                  <a:ahLst/>
                  <a:cxnLst/>
                  <a:rect l="l" t="t" r="r" b="b"/>
                  <a:pathLst>
                    <a:path w="4412" h="12550" extrusionOk="0">
                      <a:moveTo>
                        <a:pt x="0" y="0"/>
                      </a:moveTo>
                      <a:lnTo>
                        <a:pt x="0" y="12550"/>
                      </a:lnTo>
                      <a:cubicBezTo>
                        <a:pt x="2462" y="12515"/>
                        <a:pt x="4412" y="12097"/>
                        <a:pt x="4412" y="11575"/>
                      </a:cubicBezTo>
                      <a:lnTo>
                        <a:pt x="4412" y="964"/>
                      </a:lnTo>
                      <a:cubicBezTo>
                        <a:pt x="4412" y="442"/>
                        <a:pt x="2462" y="24"/>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835" name="Google Shape;2835;p34"/>
          <p:cNvSpPr/>
          <p:nvPr/>
        </p:nvSpPr>
        <p:spPr>
          <a:xfrm>
            <a:off x="8200488" y="2481249"/>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4"/>
          <p:cNvSpPr/>
          <p:nvPr/>
        </p:nvSpPr>
        <p:spPr>
          <a:xfrm>
            <a:off x="7300900" y="924661"/>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4"/>
          <p:cNvSpPr/>
          <p:nvPr/>
        </p:nvSpPr>
        <p:spPr>
          <a:xfrm>
            <a:off x="6705800" y="4181724"/>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4"/>
          <p:cNvSpPr/>
          <p:nvPr/>
        </p:nvSpPr>
        <p:spPr>
          <a:xfrm>
            <a:off x="347088" y="610311"/>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4"/>
          <p:cNvSpPr/>
          <p:nvPr/>
        </p:nvSpPr>
        <p:spPr>
          <a:xfrm>
            <a:off x="1564950" y="747836"/>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4"/>
          <p:cNvSpPr/>
          <p:nvPr/>
        </p:nvSpPr>
        <p:spPr>
          <a:xfrm>
            <a:off x="8787363" y="625074"/>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4"/>
          <p:cNvSpPr/>
          <p:nvPr/>
        </p:nvSpPr>
        <p:spPr>
          <a:xfrm>
            <a:off x="8680200" y="3748211"/>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4"/>
          <p:cNvSpPr/>
          <p:nvPr/>
        </p:nvSpPr>
        <p:spPr>
          <a:xfrm>
            <a:off x="214475" y="1887674"/>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3" name="Google Shape;2843;p34"/>
          <p:cNvGrpSpPr/>
          <p:nvPr/>
        </p:nvGrpSpPr>
        <p:grpSpPr>
          <a:xfrm>
            <a:off x="8267" y="9"/>
            <a:ext cx="9126254" cy="199793"/>
            <a:chOff x="8267" y="9"/>
            <a:chExt cx="9126254" cy="199793"/>
          </a:xfrm>
        </p:grpSpPr>
        <p:sp>
          <p:nvSpPr>
            <p:cNvPr id="2844" name="Google Shape;2844;p3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34"/>
          <p:cNvGrpSpPr/>
          <p:nvPr/>
        </p:nvGrpSpPr>
        <p:grpSpPr>
          <a:xfrm>
            <a:off x="8267" y="4943709"/>
            <a:ext cx="9126254" cy="199793"/>
            <a:chOff x="8267" y="9"/>
            <a:chExt cx="9126254" cy="199793"/>
          </a:xfrm>
        </p:grpSpPr>
        <p:sp>
          <p:nvSpPr>
            <p:cNvPr id="2890" name="Google Shape;2890;p3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701;p33">
            <a:extLst>
              <a:ext uri="{FF2B5EF4-FFF2-40B4-BE49-F238E27FC236}">
                <a16:creationId xmlns:a16="http://schemas.microsoft.com/office/drawing/2014/main" id="{28CB5A71-2424-3441-86BF-EEC4D45A7B52}"/>
              </a:ext>
            </a:extLst>
          </p:cNvPr>
          <p:cNvGrpSpPr/>
          <p:nvPr/>
        </p:nvGrpSpPr>
        <p:grpSpPr>
          <a:xfrm>
            <a:off x="8001000" y="327166"/>
            <a:ext cx="715608" cy="997360"/>
            <a:chOff x="7397450" y="1458488"/>
            <a:chExt cx="1305777" cy="1985774"/>
          </a:xfrm>
        </p:grpSpPr>
        <p:sp>
          <p:nvSpPr>
            <p:cNvPr id="12" name="Google Shape;2702;p33">
              <a:extLst>
                <a:ext uri="{FF2B5EF4-FFF2-40B4-BE49-F238E27FC236}">
                  <a16:creationId xmlns:a16="http://schemas.microsoft.com/office/drawing/2014/main" id="{7F4B2FC4-BF30-D8C1-8118-541BA6AAD0F1}"/>
                </a:ext>
              </a:extLst>
            </p:cNvPr>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03;p33">
              <a:extLst>
                <a:ext uri="{FF2B5EF4-FFF2-40B4-BE49-F238E27FC236}">
                  <a16:creationId xmlns:a16="http://schemas.microsoft.com/office/drawing/2014/main" id="{063F82D3-23F3-2A8E-4490-7273450B870C}"/>
                </a:ext>
              </a:extLst>
            </p:cNvPr>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04;p33">
              <a:extLst>
                <a:ext uri="{FF2B5EF4-FFF2-40B4-BE49-F238E27FC236}">
                  <a16:creationId xmlns:a16="http://schemas.microsoft.com/office/drawing/2014/main" id="{71CD6BEB-8FB1-EF88-4523-077AB8FEDDDC}"/>
                </a:ext>
              </a:extLst>
            </p:cNvPr>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05;p33">
              <a:extLst>
                <a:ext uri="{FF2B5EF4-FFF2-40B4-BE49-F238E27FC236}">
                  <a16:creationId xmlns:a16="http://schemas.microsoft.com/office/drawing/2014/main" id="{2FA076FF-4A21-E6DD-AD6F-15DC6A895E85}"/>
                </a:ext>
              </a:extLst>
            </p:cNvPr>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06;p33">
              <a:extLst>
                <a:ext uri="{FF2B5EF4-FFF2-40B4-BE49-F238E27FC236}">
                  <a16:creationId xmlns:a16="http://schemas.microsoft.com/office/drawing/2014/main" id="{852711A0-C7B1-D09D-3011-78F6D5181923}"/>
                </a:ext>
              </a:extLst>
            </p:cNvPr>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2707;p33">
              <a:extLst>
                <a:ext uri="{FF2B5EF4-FFF2-40B4-BE49-F238E27FC236}">
                  <a16:creationId xmlns:a16="http://schemas.microsoft.com/office/drawing/2014/main" id="{F42AD73F-A6BF-0F64-2841-DF0331E9012C}"/>
                </a:ext>
              </a:extLst>
            </p:cNvPr>
            <p:cNvGrpSpPr/>
            <p:nvPr/>
          </p:nvGrpSpPr>
          <p:grpSpPr>
            <a:xfrm>
              <a:off x="7397450" y="2837534"/>
              <a:ext cx="1305777" cy="606727"/>
              <a:chOff x="7309725" y="3207034"/>
              <a:chExt cx="1305777" cy="606727"/>
            </a:xfrm>
          </p:grpSpPr>
          <p:sp>
            <p:nvSpPr>
              <p:cNvPr id="31" name="Google Shape;2708;p33">
                <a:extLst>
                  <a:ext uri="{FF2B5EF4-FFF2-40B4-BE49-F238E27FC236}">
                    <a16:creationId xmlns:a16="http://schemas.microsoft.com/office/drawing/2014/main" id="{59D0DF24-F9D4-52AE-A7A9-06F119980482}"/>
                  </a:ext>
                </a:extLst>
              </p:cNvPr>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09;p33">
                <a:extLst>
                  <a:ext uri="{FF2B5EF4-FFF2-40B4-BE49-F238E27FC236}">
                    <a16:creationId xmlns:a16="http://schemas.microsoft.com/office/drawing/2014/main" id="{B573F231-218A-9FB9-B6F3-6992D80D43A8}"/>
                  </a:ext>
                </a:extLst>
              </p:cNvPr>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10;p33">
                <a:extLst>
                  <a:ext uri="{FF2B5EF4-FFF2-40B4-BE49-F238E27FC236}">
                    <a16:creationId xmlns:a16="http://schemas.microsoft.com/office/drawing/2014/main" id="{680007E1-155B-179B-4264-740E1AF92333}"/>
                  </a:ext>
                </a:extLst>
              </p:cNvPr>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11;p33">
                <a:extLst>
                  <a:ext uri="{FF2B5EF4-FFF2-40B4-BE49-F238E27FC236}">
                    <a16:creationId xmlns:a16="http://schemas.microsoft.com/office/drawing/2014/main" id="{381EA76F-8E57-A229-31D4-6ACE8EFCF012}"/>
                  </a:ext>
                </a:extLst>
              </p:cNvPr>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12;p33">
                <a:extLst>
                  <a:ext uri="{FF2B5EF4-FFF2-40B4-BE49-F238E27FC236}">
                    <a16:creationId xmlns:a16="http://schemas.microsoft.com/office/drawing/2014/main" id="{27AB98E7-3F0B-472B-2EBF-E088D389A35C}"/>
                  </a:ext>
                </a:extLst>
              </p:cNvPr>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13;p33">
                <a:extLst>
                  <a:ext uri="{FF2B5EF4-FFF2-40B4-BE49-F238E27FC236}">
                    <a16:creationId xmlns:a16="http://schemas.microsoft.com/office/drawing/2014/main" id="{BF871F90-8D6B-E7F1-691D-7CC578753FC9}"/>
                  </a:ext>
                </a:extLst>
              </p:cNvPr>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14;p33">
                <a:extLst>
                  <a:ext uri="{FF2B5EF4-FFF2-40B4-BE49-F238E27FC236}">
                    <a16:creationId xmlns:a16="http://schemas.microsoft.com/office/drawing/2014/main" id="{762F571E-6591-ABE8-3859-62F570CA4925}"/>
                  </a:ext>
                </a:extLst>
              </p:cNvPr>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15;p33">
                <a:extLst>
                  <a:ext uri="{FF2B5EF4-FFF2-40B4-BE49-F238E27FC236}">
                    <a16:creationId xmlns:a16="http://schemas.microsoft.com/office/drawing/2014/main" id="{3A0ABB94-966A-B574-C922-AC548A3CA071}"/>
                  </a:ext>
                </a:extLst>
              </p:cNvPr>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16;p33">
                <a:extLst>
                  <a:ext uri="{FF2B5EF4-FFF2-40B4-BE49-F238E27FC236}">
                    <a16:creationId xmlns:a16="http://schemas.microsoft.com/office/drawing/2014/main" id="{C4B88E75-1E8F-771D-FD0A-15887071A561}"/>
                  </a:ext>
                </a:extLst>
              </p:cNvPr>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2717;p33">
              <a:extLst>
                <a:ext uri="{FF2B5EF4-FFF2-40B4-BE49-F238E27FC236}">
                  <a16:creationId xmlns:a16="http://schemas.microsoft.com/office/drawing/2014/main" id="{40FB45C2-8BCA-8846-B6EF-AAC28A8B9236}"/>
                </a:ext>
              </a:extLst>
            </p:cNvPr>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2718;p33">
              <a:extLst>
                <a:ext uri="{FF2B5EF4-FFF2-40B4-BE49-F238E27FC236}">
                  <a16:creationId xmlns:a16="http://schemas.microsoft.com/office/drawing/2014/main" id="{3A985753-6454-A52A-2003-44F30E4E79FA}"/>
                </a:ext>
              </a:extLst>
            </p:cNvPr>
            <p:cNvGrpSpPr/>
            <p:nvPr/>
          </p:nvGrpSpPr>
          <p:grpSpPr>
            <a:xfrm>
              <a:off x="7397450" y="2838082"/>
              <a:ext cx="1303258" cy="605194"/>
              <a:chOff x="7309725" y="3207582"/>
              <a:chExt cx="1303258" cy="605194"/>
            </a:xfrm>
          </p:grpSpPr>
          <p:sp>
            <p:nvSpPr>
              <p:cNvPr id="20" name="Google Shape;2719;p33">
                <a:extLst>
                  <a:ext uri="{FF2B5EF4-FFF2-40B4-BE49-F238E27FC236}">
                    <a16:creationId xmlns:a16="http://schemas.microsoft.com/office/drawing/2014/main" id="{D9F53DD5-BB6F-370E-2AFD-8BF214737048}"/>
                  </a:ext>
                </a:extLst>
              </p:cNvPr>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20;p33">
                <a:extLst>
                  <a:ext uri="{FF2B5EF4-FFF2-40B4-BE49-F238E27FC236}">
                    <a16:creationId xmlns:a16="http://schemas.microsoft.com/office/drawing/2014/main" id="{5D83828B-E1B1-27EF-317E-F68F33018446}"/>
                  </a:ext>
                </a:extLst>
              </p:cNvPr>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21;p33">
                <a:extLst>
                  <a:ext uri="{FF2B5EF4-FFF2-40B4-BE49-F238E27FC236}">
                    <a16:creationId xmlns:a16="http://schemas.microsoft.com/office/drawing/2014/main" id="{A58C838C-34BE-B764-453A-2AA24DCB79A1}"/>
                  </a:ext>
                </a:extLst>
              </p:cNvPr>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22;p33">
                <a:extLst>
                  <a:ext uri="{FF2B5EF4-FFF2-40B4-BE49-F238E27FC236}">
                    <a16:creationId xmlns:a16="http://schemas.microsoft.com/office/drawing/2014/main" id="{D921F7F0-E22B-63D5-8C42-22D461CC1D13}"/>
                  </a:ext>
                </a:extLst>
              </p:cNvPr>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723;p33">
                <a:extLst>
                  <a:ext uri="{FF2B5EF4-FFF2-40B4-BE49-F238E27FC236}">
                    <a16:creationId xmlns:a16="http://schemas.microsoft.com/office/drawing/2014/main" id="{BFF1297C-559B-0B65-E4D0-C9380A3EB40C}"/>
                  </a:ext>
                </a:extLst>
              </p:cNvPr>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24;p33">
                <a:extLst>
                  <a:ext uri="{FF2B5EF4-FFF2-40B4-BE49-F238E27FC236}">
                    <a16:creationId xmlns:a16="http://schemas.microsoft.com/office/drawing/2014/main" id="{E419E5B8-CE06-B8D0-D79D-2CCDCD92028A}"/>
                  </a:ext>
                </a:extLst>
              </p:cNvPr>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25;p33">
                <a:extLst>
                  <a:ext uri="{FF2B5EF4-FFF2-40B4-BE49-F238E27FC236}">
                    <a16:creationId xmlns:a16="http://schemas.microsoft.com/office/drawing/2014/main" id="{C1CC5E06-69C6-BA3F-DA10-7DFF439E7753}"/>
                  </a:ext>
                </a:extLst>
              </p:cNvPr>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26;p33">
                <a:extLst>
                  <a:ext uri="{FF2B5EF4-FFF2-40B4-BE49-F238E27FC236}">
                    <a16:creationId xmlns:a16="http://schemas.microsoft.com/office/drawing/2014/main" id="{DDDC28F8-DD74-E0FF-022D-12FDBED0AE95}"/>
                  </a:ext>
                </a:extLst>
              </p:cNvPr>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27;p33">
                <a:extLst>
                  <a:ext uri="{FF2B5EF4-FFF2-40B4-BE49-F238E27FC236}">
                    <a16:creationId xmlns:a16="http://schemas.microsoft.com/office/drawing/2014/main" id="{FDF0CA11-379F-ADEB-7517-EF3DE33D1D23}"/>
                  </a:ext>
                </a:extLst>
              </p:cNvPr>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28;p33">
                <a:extLst>
                  <a:ext uri="{FF2B5EF4-FFF2-40B4-BE49-F238E27FC236}">
                    <a16:creationId xmlns:a16="http://schemas.microsoft.com/office/drawing/2014/main" id="{6C1293EE-CCB9-2D4A-26B2-6B3758078793}"/>
                  </a:ext>
                </a:extLst>
              </p:cNvPr>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29;p33">
                <a:extLst>
                  <a:ext uri="{FF2B5EF4-FFF2-40B4-BE49-F238E27FC236}">
                    <a16:creationId xmlns:a16="http://schemas.microsoft.com/office/drawing/2014/main" id="{52092DFA-8416-427F-5574-6B4752F37A56}"/>
                  </a:ext>
                </a:extLst>
              </p:cNvPr>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 name="Google Shape;2747;p33">
            <a:extLst>
              <a:ext uri="{FF2B5EF4-FFF2-40B4-BE49-F238E27FC236}">
                <a16:creationId xmlns:a16="http://schemas.microsoft.com/office/drawing/2014/main" id="{049E33BF-BBDB-8DCB-97A5-135D0F9E2A2B}"/>
              </a:ext>
            </a:extLst>
          </p:cNvPr>
          <p:cNvGrpSpPr/>
          <p:nvPr/>
        </p:nvGrpSpPr>
        <p:grpSpPr>
          <a:xfrm>
            <a:off x="-574326" y="267388"/>
            <a:ext cx="1586934" cy="2756085"/>
            <a:chOff x="159075" y="2407915"/>
            <a:chExt cx="1586934" cy="2756085"/>
          </a:xfrm>
        </p:grpSpPr>
        <p:sp>
          <p:nvSpPr>
            <p:cNvPr id="41" name="Google Shape;2748;p33">
              <a:extLst>
                <a:ext uri="{FF2B5EF4-FFF2-40B4-BE49-F238E27FC236}">
                  <a16:creationId xmlns:a16="http://schemas.microsoft.com/office/drawing/2014/main" id="{F08FE5F4-975C-62F7-EE2D-53475B0D0F8E}"/>
                </a:ext>
              </a:extLst>
            </p:cNvPr>
            <p:cNvSpPr/>
            <p:nvPr/>
          </p:nvSpPr>
          <p:spPr>
            <a:xfrm>
              <a:off x="159075" y="4084675"/>
              <a:ext cx="1187700" cy="1079325"/>
            </a:xfrm>
            <a:custGeom>
              <a:avLst/>
              <a:gdLst/>
              <a:ahLst/>
              <a:cxnLst/>
              <a:rect l="l" t="t" r="r" b="b"/>
              <a:pathLst>
                <a:path w="47508" h="43173" extrusionOk="0">
                  <a:moveTo>
                    <a:pt x="38171" y="0"/>
                  </a:moveTo>
                  <a:lnTo>
                    <a:pt x="0" y="43173"/>
                  </a:lnTo>
                  <a:lnTo>
                    <a:pt x="5728" y="43173"/>
                  </a:lnTo>
                  <a:lnTo>
                    <a:pt x="12602" y="42798"/>
                  </a:lnTo>
                  <a:lnTo>
                    <a:pt x="47508" y="0"/>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grpSp>
          <p:nvGrpSpPr>
            <p:cNvPr id="42" name="Google Shape;2749;p33">
              <a:extLst>
                <a:ext uri="{FF2B5EF4-FFF2-40B4-BE49-F238E27FC236}">
                  <a16:creationId xmlns:a16="http://schemas.microsoft.com/office/drawing/2014/main" id="{5623DA94-7F1A-1421-E31C-50B4C63673F4}"/>
                </a:ext>
              </a:extLst>
            </p:cNvPr>
            <p:cNvGrpSpPr/>
            <p:nvPr/>
          </p:nvGrpSpPr>
          <p:grpSpPr>
            <a:xfrm>
              <a:off x="715102" y="2407915"/>
              <a:ext cx="1030906" cy="1678338"/>
              <a:chOff x="1722650" y="1789375"/>
              <a:chExt cx="881041" cy="1434354"/>
            </a:xfrm>
          </p:grpSpPr>
          <p:sp>
            <p:nvSpPr>
              <p:cNvPr id="43" name="Google Shape;2750;p33">
                <a:extLst>
                  <a:ext uri="{FF2B5EF4-FFF2-40B4-BE49-F238E27FC236}">
                    <a16:creationId xmlns:a16="http://schemas.microsoft.com/office/drawing/2014/main" id="{EA9AD1A9-EB0A-D41E-6265-D830A0F3022A}"/>
                  </a:ext>
                </a:extLst>
              </p:cNvPr>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51;p33">
                <a:extLst>
                  <a:ext uri="{FF2B5EF4-FFF2-40B4-BE49-F238E27FC236}">
                    <a16:creationId xmlns:a16="http://schemas.microsoft.com/office/drawing/2014/main" id="{B23D9925-D951-544E-3A30-E54996AE1AB0}"/>
                  </a:ext>
                </a:extLst>
              </p:cNvPr>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52;p33">
                <a:extLst>
                  <a:ext uri="{FF2B5EF4-FFF2-40B4-BE49-F238E27FC236}">
                    <a16:creationId xmlns:a16="http://schemas.microsoft.com/office/drawing/2014/main" id="{EF85A542-2126-6DBB-E2DB-148AC1B5E666}"/>
                  </a:ext>
                </a:extLst>
              </p:cNvPr>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2753;p33">
                <a:extLst>
                  <a:ext uri="{FF2B5EF4-FFF2-40B4-BE49-F238E27FC236}">
                    <a16:creationId xmlns:a16="http://schemas.microsoft.com/office/drawing/2014/main" id="{5EB47FA4-FA11-A71A-D44D-2E70E2B62E72}"/>
                  </a:ext>
                </a:extLst>
              </p:cNvPr>
              <p:cNvGrpSpPr/>
              <p:nvPr/>
            </p:nvGrpSpPr>
            <p:grpSpPr>
              <a:xfrm>
                <a:off x="2061837" y="2766171"/>
                <a:ext cx="202099" cy="457558"/>
                <a:chOff x="2061837" y="2766171"/>
                <a:chExt cx="202099" cy="457558"/>
              </a:xfrm>
            </p:grpSpPr>
            <p:sp>
              <p:nvSpPr>
                <p:cNvPr id="52" name="Google Shape;2754;p33">
                  <a:extLst>
                    <a:ext uri="{FF2B5EF4-FFF2-40B4-BE49-F238E27FC236}">
                      <a16:creationId xmlns:a16="http://schemas.microsoft.com/office/drawing/2014/main" id="{32CE9C2F-361A-61A2-1E46-68FAF78CE8F0}"/>
                    </a:ext>
                  </a:extLst>
                </p:cNvPr>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2755;p33">
                  <a:extLst>
                    <a:ext uri="{FF2B5EF4-FFF2-40B4-BE49-F238E27FC236}">
                      <a16:creationId xmlns:a16="http://schemas.microsoft.com/office/drawing/2014/main" id="{D06C81A6-D076-9647-7BD1-90BDD7196D4B}"/>
                    </a:ext>
                  </a:extLst>
                </p:cNvPr>
                <p:cNvGrpSpPr/>
                <p:nvPr/>
              </p:nvGrpSpPr>
              <p:grpSpPr>
                <a:xfrm>
                  <a:off x="2084885" y="2956722"/>
                  <a:ext cx="156004" cy="245740"/>
                  <a:chOff x="2084885" y="2956722"/>
                  <a:chExt cx="156004" cy="245740"/>
                </a:xfrm>
              </p:grpSpPr>
              <p:sp>
                <p:nvSpPr>
                  <p:cNvPr id="54" name="Google Shape;2756;p33">
                    <a:extLst>
                      <a:ext uri="{FF2B5EF4-FFF2-40B4-BE49-F238E27FC236}">
                        <a16:creationId xmlns:a16="http://schemas.microsoft.com/office/drawing/2014/main" id="{354FC1BA-F45F-342B-511B-50BCC1B4EDDA}"/>
                      </a:ext>
                    </a:extLst>
                  </p:cNvPr>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57;p33">
                    <a:extLst>
                      <a:ext uri="{FF2B5EF4-FFF2-40B4-BE49-F238E27FC236}">
                        <a16:creationId xmlns:a16="http://schemas.microsoft.com/office/drawing/2014/main" id="{62DB7D41-D768-3DDD-EF15-CC9D2564BA3A}"/>
                      </a:ext>
                    </a:extLst>
                  </p:cNvPr>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58;p33">
                    <a:extLst>
                      <a:ext uri="{FF2B5EF4-FFF2-40B4-BE49-F238E27FC236}">
                        <a16:creationId xmlns:a16="http://schemas.microsoft.com/office/drawing/2014/main" id="{AA842967-2FD0-2917-6929-3CB8BEFBF563}"/>
                      </a:ext>
                    </a:extLst>
                  </p:cNvPr>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2759;p33">
                <a:extLst>
                  <a:ext uri="{FF2B5EF4-FFF2-40B4-BE49-F238E27FC236}">
                    <a16:creationId xmlns:a16="http://schemas.microsoft.com/office/drawing/2014/main" id="{1C724E36-5320-7EC7-C649-81256B52B916}"/>
                  </a:ext>
                </a:extLst>
              </p:cNvPr>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60;p33">
                <a:extLst>
                  <a:ext uri="{FF2B5EF4-FFF2-40B4-BE49-F238E27FC236}">
                    <a16:creationId xmlns:a16="http://schemas.microsoft.com/office/drawing/2014/main" id="{30CA61FD-5481-B356-3325-7A486687E7B1}"/>
                  </a:ext>
                </a:extLst>
              </p:cNvPr>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61;p33">
                <a:extLst>
                  <a:ext uri="{FF2B5EF4-FFF2-40B4-BE49-F238E27FC236}">
                    <a16:creationId xmlns:a16="http://schemas.microsoft.com/office/drawing/2014/main" id="{2D70F1F4-8FAD-5D45-1B82-A7D276C96BA8}"/>
                  </a:ext>
                </a:extLst>
              </p:cNvPr>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62;p33">
                <a:extLst>
                  <a:ext uri="{FF2B5EF4-FFF2-40B4-BE49-F238E27FC236}">
                    <a16:creationId xmlns:a16="http://schemas.microsoft.com/office/drawing/2014/main" id="{CAE84D4D-9F2A-40F8-10D0-49D6C930686F}"/>
                  </a:ext>
                </a:extLst>
              </p:cNvPr>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63;p33">
                <a:extLst>
                  <a:ext uri="{FF2B5EF4-FFF2-40B4-BE49-F238E27FC236}">
                    <a16:creationId xmlns:a16="http://schemas.microsoft.com/office/drawing/2014/main" id="{A55FAA68-338D-AF0F-29AE-3EA72C5E4952}"/>
                  </a:ext>
                </a:extLst>
              </p:cNvPr>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8038C-FAE1-B1D4-F13B-51D8D54791DB}"/>
              </a:ext>
            </a:extLst>
          </p:cNvPr>
          <p:cNvSpPr>
            <a:spLocks noGrp="1"/>
          </p:cNvSpPr>
          <p:nvPr>
            <p:ph type="title"/>
          </p:nvPr>
        </p:nvSpPr>
        <p:spPr/>
        <p:txBody>
          <a:bodyPr/>
          <a:lstStyle/>
          <a:p>
            <a:r>
              <a:rPr lang="en" dirty="0"/>
              <a:t>Problem Statement: </a:t>
            </a:r>
            <a:r>
              <a:rPr lang="en-US" dirty="0"/>
              <a:t>Case Studies </a:t>
            </a:r>
          </a:p>
        </p:txBody>
      </p:sp>
      <p:sp>
        <p:nvSpPr>
          <p:cNvPr id="3" name="Text Placeholder 2">
            <a:extLst>
              <a:ext uri="{FF2B5EF4-FFF2-40B4-BE49-F238E27FC236}">
                <a16:creationId xmlns:a16="http://schemas.microsoft.com/office/drawing/2014/main" id="{86804672-7030-5286-CE8B-50EB8DD4D6F2}"/>
              </a:ext>
            </a:extLst>
          </p:cNvPr>
          <p:cNvSpPr>
            <a:spLocks noGrp="1"/>
          </p:cNvSpPr>
          <p:nvPr>
            <p:ph type="body" idx="1"/>
          </p:nvPr>
        </p:nvSpPr>
        <p:spPr/>
        <p:txBody>
          <a:bodyPr/>
          <a:lstStyle/>
          <a:p>
            <a:pPr marL="152400" indent="0">
              <a:buNone/>
            </a:pPr>
            <a:r>
              <a:rPr lang="en-US" dirty="0"/>
              <a:t>1.  Egypt- Siwa Oasis Farmland Fires</a:t>
            </a:r>
          </a:p>
          <a:p>
            <a:endParaRPr lang="en-US" dirty="0"/>
          </a:p>
          <a:p>
            <a:pPr marL="152400" indent="0">
              <a:buNone/>
            </a:pPr>
            <a:r>
              <a:rPr lang="en-US" i="0" dirty="0">
                <a:solidFill>
                  <a:srgbClr val="404040"/>
                </a:solidFill>
                <a:effectLst/>
                <a:latin typeface="Times New Roman" panose="02020603050405020304" pitchFamily="18" charset="0"/>
                <a:cs typeface="Times New Roman" panose="02020603050405020304" pitchFamily="18" charset="0"/>
              </a:rPr>
              <a:t>A fire in Egypt’s Siwa Oasis destroyed 10 acres of farmland, devastating local farmers and highlighting the risks of uncontrolled blazes in arid regions. An IoT fire monitoring and evacuation system could have prevented this disaster by deploying sensors on patrol vehicles to detect fires in real time. Early detection would allow farmers and fire brigades to respond before the fire spreads, while automated alerts could guide evacuations and direct water resources efficiently.</a:t>
            </a:r>
          </a:p>
          <a:p>
            <a:pPr marL="152400" indent="0">
              <a:buNone/>
            </a:pPr>
            <a:endParaRPr lang="en-US" dirty="0">
              <a:solidFill>
                <a:srgbClr val="404040"/>
              </a:solidFill>
              <a:latin typeface="Times New Roman" panose="02020603050405020304" pitchFamily="18" charset="0"/>
              <a:cs typeface="Times New Roman" panose="02020603050405020304" pitchFamily="18" charset="0"/>
            </a:endParaRPr>
          </a:p>
          <a:p>
            <a:pPr marL="152400" indent="0">
              <a:buNone/>
            </a:pPr>
            <a:r>
              <a:rPr lang="en-US" dirty="0"/>
              <a:t>2.  Madagascar- Wildfires Threatening Biodiversity</a:t>
            </a:r>
          </a:p>
          <a:p>
            <a:pPr marL="152400" indent="0">
              <a:buNone/>
            </a:pPr>
            <a:r>
              <a:rPr lang="en-US" dirty="0">
                <a:solidFill>
                  <a:schemeClr val="accent5">
                    <a:lumMod val="10000"/>
                  </a:schemeClr>
                </a:solidFill>
                <a:latin typeface="Times New Roman" panose="02020603050405020304" pitchFamily="18" charset="0"/>
                <a:cs typeface="Times New Roman" panose="02020603050405020304" pitchFamily="18" charset="0"/>
              </a:rPr>
              <a:t>Madagascar’s wildfires, intensified by climate change and slash-and-burn farming, are threatening critical ecosystems like </a:t>
            </a:r>
            <a:r>
              <a:rPr lang="en-US" dirty="0" err="1">
                <a:solidFill>
                  <a:schemeClr val="accent5">
                    <a:lumMod val="10000"/>
                  </a:schemeClr>
                </a:solidFill>
                <a:latin typeface="Times New Roman" panose="02020603050405020304" pitchFamily="18" charset="0"/>
                <a:cs typeface="Times New Roman" panose="02020603050405020304" pitchFamily="18" charset="0"/>
              </a:rPr>
              <a:t>Ranomafana</a:t>
            </a:r>
            <a:r>
              <a:rPr lang="en-US" dirty="0">
                <a:solidFill>
                  <a:schemeClr val="accent5">
                    <a:lumMod val="10000"/>
                  </a:schemeClr>
                </a:solidFill>
                <a:latin typeface="Times New Roman" panose="02020603050405020304" pitchFamily="18" charset="0"/>
                <a:cs typeface="Times New Roman" panose="02020603050405020304" pitchFamily="18" charset="0"/>
              </a:rPr>
              <a:t> National Park. An IoT-equipped vehicle could enhance fire monitoring by using onboard sensors for real-time fire detection in remote forests. With GPS capabilities, the vehicle could map fire spread while providing rapid alerts to Fire fighters and local communities. As Madagascar is a global biodiversity hotspot, this IoT vehicle is crucial for early fire detection, protecting endangered species, and minimizing ecological damage.</a:t>
            </a:r>
          </a:p>
          <a:p>
            <a:pPr marL="152400" indent="0">
              <a:buNone/>
            </a:pPr>
            <a:endParaRPr lang="en-US" dirty="0"/>
          </a:p>
          <a:p>
            <a:pPr marL="152400" indent="0">
              <a:buNone/>
            </a:pPr>
            <a:endParaRPr lang="en-US" dirty="0"/>
          </a:p>
          <a:p>
            <a:pPr marL="152400" indent="0">
              <a:buNone/>
            </a:pPr>
            <a:endParaRPr lang="en-US" i="0" dirty="0">
              <a:solidFill>
                <a:srgbClr val="404040"/>
              </a:solidFill>
              <a:effectLst/>
              <a:latin typeface="Times New Roman" panose="02020603050405020304" pitchFamily="18" charset="0"/>
              <a:cs typeface="Times New Roman" panose="02020603050405020304" pitchFamily="18" charset="0"/>
            </a:endParaRPr>
          </a:p>
          <a:p>
            <a:pPr marL="152400" indent="0">
              <a:buNone/>
            </a:pPr>
            <a:endParaRPr lang="en-US" dirty="0"/>
          </a:p>
          <a:p>
            <a:endParaRPr lang="en-US" dirty="0">
              <a:solidFill>
                <a:srgbClr val="404040"/>
              </a:solidFill>
              <a:latin typeface="Times New Roman" panose="02020603050405020304" pitchFamily="18" charset="0"/>
              <a:cs typeface="Times New Roman" panose="02020603050405020304" pitchFamily="18" charset="0"/>
            </a:endParaRPr>
          </a:p>
          <a:p>
            <a:pPr marL="152400" indent="0">
              <a:buNone/>
            </a:pPr>
            <a:endParaRPr lang="en-US" i="0" dirty="0">
              <a:solidFill>
                <a:srgbClr val="404040"/>
              </a:solidFill>
              <a:effectLst/>
              <a:latin typeface="Times New Roman" panose="02020603050405020304" pitchFamily="18" charset="0"/>
              <a:cs typeface="Times New Roman" panose="02020603050405020304" pitchFamily="18" charset="0"/>
            </a:endParaRPr>
          </a:p>
          <a:p>
            <a:pPr marL="152400" indent="0">
              <a:buNone/>
            </a:pPr>
            <a:endParaRPr lang="en-US" dirty="0">
              <a:solidFill>
                <a:srgbClr val="404040"/>
              </a:solidFill>
              <a:latin typeface="Times New Roman" panose="02020603050405020304" pitchFamily="18" charset="0"/>
              <a:cs typeface="Times New Roman" panose="02020603050405020304" pitchFamily="18" charset="0"/>
            </a:endParaRPr>
          </a:p>
          <a:p>
            <a:pPr marL="152400" indent="0">
              <a:buNone/>
            </a:pPr>
            <a:endParaRPr lang="en-US" dirty="0">
              <a:solidFill>
                <a:srgbClr val="404040"/>
              </a:solidFill>
              <a:latin typeface="Times New Roman" panose="02020603050405020304" pitchFamily="18" charset="0"/>
              <a:cs typeface="Times New Roman" panose="02020603050405020304" pitchFamily="18" charset="0"/>
            </a:endParaRPr>
          </a:p>
          <a:p>
            <a:pPr marL="152400" indent="0">
              <a:buNone/>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152400" indent="0">
              <a:buNone/>
            </a:pPr>
            <a:endParaRPr lang="en-US" dirty="0">
              <a:latin typeface="Times New Roman" panose="02020603050405020304" pitchFamily="18" charset="0"/>
              <a:cs typeface="Times New Roman" panose="02020603050405020304" pitchFamily="18" charset="0"/>
            </a:endParaRPr>
          </a:p>
          <a:p>
            <a:pPr marL="152400" indent="0">
              <a:buNone/>
            </a:pPr>
            <a:endParaRPr lang="en-US" dirty="0"/>
          </a:p>
        </p:txBody>
      </p:sp>
      <p:sp>
        <p:nvSpPr>
          <p:cNvPr id="4" name="Google Shape;4809;p66">
            <a:extLst>
              <a:ext uri="{FF2B5EF4-FFF2-40B4-BE49-F238E27FC236}">
                <a16:creationId xmlns:a16="http://schemas.microsoft.com/office/drawing/2014/main" id="{4C13A059-7F9F-A7B4-74D4-45DA60E5E0DB}"/>
              </a:ext>
            </a:extLst>
          </p:cNvPr>
          <p:cNvSpPr/>
          <p:nvPr/>
        </p:nvSpPr>
        <p:spPr>
          <a:xfrm>
            <a:off x="5225450" y="1252757"/>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812;p66">
            <a:extLst>
              <a:ext uri="{FF2B5EF4-FFF2-40B4-BE49-F238E27FC236}">
                <a16:creationId xmlns:a16="http://schemas.microsoft.com/office/drawing/2014/main" id="{C4E58FA1-5ECD-9587-9534-BA9EE8F6001E}"/>
              </a:ext>
            </a:extLst>
          </p:cNvPr>
          <p:cNvSpPr/>
          <p:nvPr/>
        </p:nvSpPr>
        <p:spPr>
          <a:xfrm>
            <a:off x="492871" y="102952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813;p66">
            <a:extLst>
              <a:ext uri="{FF2B5EF4-FFF2-40B4-BE49-F238E27FC236}">
                <a16:creationId xmlns:a16="http://schemas.microsoft.com/office/drawing/2014/main" id="{C43D1669-E45D-7ACD-04F7-0504E025B271}"/>
              </a:ext>
            </a:extLst>
          </p:cNvPr>
          <p:cNvSpPr/>
          <p:nvPr/>
        </p:nvSpPr>
        <p:spPr>
          <a:xfrm>
            <a:off x="493288" y="40740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814;p66">
            <a:extLst>
              <a:ext uri="{FF2B5EF4-FFF2-40B4-BE49-F238E27FC236}">
                <a16:creationId xmlns:a16="http://schemas.microsoft.com/office/drawing/2014/main" id="{4C645CFF-1BDE-9D37-D2A3-F0645EE22B5D}"/>
              </a:ext>
            </a:extLst>
          </p:cNvPr>
          <p:cNvSpPr/>
          <p:nvPr/>
        </p:nvSpPr>
        <p:spPr>
          <a:xfrm>
            <a:off x="7028713" y="10626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815;p66">
            <a:extLst>
              <a:ext uri="{FF2B5EF4-FFF2-40B4-BE49-F238E27FC236}">
                <a16:creationId xmlns:a16="http://schemas.microsoft.com/office/drawing/2014/main" id="{38639F47-D12F-608D-9F61-29570AD20DC2}"/>
              </a:ext>
            </a:extLst>
          </p:cNvPr>
          <p:cNvSpPr/>
          <p:nvPr/>
        </p:nvSpPr>
        <p:spPr>
          <a:xfrm>
            <a:off x="4434838" y="42959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816;p66">
            <a:extLst>
              <a:ext uri="{FF2B5EF4-FFF2-40B4-BE49-F238E27FC236}">
                <a16:creationId xmlns:a16="http://schemas.microsoft.com/office/drawing/2014/main" id="{56705C08-DFA8-988C-65B2-028152EFB046}"/>
              </a:ext>
            </a:extLst>
          </p:cNvPr>
          <p:cNvSpPr/>
          <p:nvPr/>
        </p:nvSpPr>
        <p:spPr>
          <a:xfrm>
            <a:off x="8522931" y="3955643"/>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817;p66">
            <a:extLst>
              <a:ext uri="{FF2B5EF4-FFF2-40B4-BE49-F238E27FC236}">
                <a16:creationId xmlns:a16="http://schemas.microsoft.com/office/drawing/2014/main" id="{FB6CDDAE-1FB5-E008-4951-FCCDAEC6200B}"/>
              </a:ext>
            </a:extLst>
          </p:cNvPr>
          <p:cNvSpPr/>
          <p:nvPr/>
        </p:nvSpPr>
        <p:spPr>
          <a:xfrm>
            <a:off x="8552775" y="22454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818;p66">
            <a:extLst>
              <a:ext uri="{FF2B5EF4-FFF2-40B4-BE49-F238E27FC236}">
                <a16:creationId xmlns:a16="http://schemas.microsoft.com/office/drawing/2014/main" id="{1F1D24D6-BA30-4159-DAE8-C5D991C0738E}"/>
              </a:ext>
            </a:extLst>
          </p:cNvPr>
          <p:cNvSpPr/>
          <p:nvPr/>
        </p:nvSpPr>
        <p:spPr>
          <a:xfrm>
            <a:off x="8376811" y="781557"/>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819;p66">
            <a:extLst>
              <a:ext uri="{FF2B5EF4-FFF2-40B4-BE49-F238E27FC236}">
                <a16:creationId xmlns:a16="http://schemas.microsoft.com/office/drawing/2014/main" id="{983D0909-BD96-502D-3711-5CABE5B5D4C5}"/>
              </a:ext>
            </a:extLst>
          </p:cNvPr>
          <p:cNvSpPr/>
          <p:nvPr/>
        </p:nvSpPr>
        <p:spPr>
          <a:xfrm>
            <a:off x="210310" y="2108317"/>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6048;p68">
            <a:extLst>
              <a:ext uri="{FF2B5EF4-FFF2-40B4-BE49-F238E27FC236}">
                <a16:creationId xmlns:a16="http://schemas.microsoft.com/office/drawing/2014/main" id="{650A4DD2-8909-4428-3ABB-DFADBD813678}"/>
              </a:ext>
            </a:extLst>
          </p:cNvPr>
          <p:cNvGrpSpPr/>
          <p:nvPr/>
        </p:nvGrpSpPr>
        <p:grpSpPr>
          <a:xfrm>
            <a:off x="3696505" y="1199820"/>
            <a:ext cx="383662" cy="329660"/>
            <a:chOff x="2095606" y="2180062"/>
            <a:chExt cx="383662" cy="329660"/>
          </a:xfrm>
        </p:grpSpPr>
        <p:sp>
          <p:nvSpPr>
            <p:cNvPr id="15" name="Google Shape;6049;p68">
              <a:extLst>
                <a:ext uri="{FF2B5EF4-FFF2-40B4-BE49-F238E27FC236}">
                  <a16:creationId xmlns:a16="http://schemas.microsoft.com/office/drawing/2014/main" id="{BDFBAFF6-411E-EEA9-5B4B-349D40C9E093}"/>
                </a:ext>
              </a:extLst>
            </p:cNvPr>
            <p:cNvSpPr/>
            <p:nvPr/>
          </p:nvSpPr>
          <p:spPr>
            <a:xfrm>
              <a:off x="2101098" y="2348054"/>
              <a:ext cx="371885" cy="154581"/>
            </a:xfrm>
            <a:custGeom>
              <a:avLst/>
              <a:gdLst/>
              <a:ahLst/>
              <a:cxnLst/>
              <a:rect l="l" t="t" r="r" b="b"/>
              <a:pathLst>
                <a:path w="11242" h="4668" extrusionOk="0">
                  <a:moveTo>
                    <a:pt x="120" y="4668"/>
                  </a:moveTo>
                  <a:lnTo>
                    <a:pt x="11122" y="4668"/>
                  </a:lnTo>
                  <a:cubicBezTo>
                    <a:pt x="11170" y="4668"/>
                    <a:pt x="11241" y="4596"/>
                    <a:pt x="11241" y="4549"/>
                  </a:cubicBezTo>
                  <a:lnTo>
                    <a:pt x="11241" y="119"/>
                  </a:lnTo>
                  <a:cubicBezTo>
                    <a:pt x="11241" y="48"/>
                    <a:pt x="11170" y="0"/>
                    <a:pt x="11122" y="0"/>
                  </a:cubicBezTo>
                  <a:lnTo>
                    <a:pt x="120" y="0"/>
                  </a:lnTo>
                  <a:cubicBezTo>
                    <a:pt x="72" y="0"/>
                    <a:pt x="1" y="48"/>
                    <a:pt x="1" y="119"/>
                  </a:cubicBezTo>
                  <a:lnTo>
                    <a:pt x="1" y="4525"/>
                  </a:lnTo>
                  <a:cubicBezTo>
                    <a:pt x="1" y="4596"/>
                    <a:pt x="72" y="4668"/>
                    <a:pt x="120" y="466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050;p68">
              <a:extLst>
                <a:ext uri="{FF2B5EF4-FFF2-40B4-BE49-F238E27FC236}">
                  <a16:creationId xmlns:a16="http://schemas.microsoft.com/office/drawing/2014/main" id="{C62E6BCE-F040-1E66-B3C8-2003C87EA810}"/>
                </a:ext>
              </a:extLst>
            </p:cNvPr>
            <p:cNvSpPr/>
            <p:nvPr/>
          </p:nvSpPr>
          <p:spPr>
            <a:xfrm>
              <a:off x="2101098" y="2346465"/>
              <a:ext cx="372679" cy="156170"/>
            </a:xfrm>
            <a:custGeom>
              <a:avLst/>
              <a:gdLst/>
              <a:ahLst/>
              <a:cxnLst/>
              <a:rect l="l" t="t" r="r" b="b"/>
              <a:pathLst>
                <a:path w="11266" h="4716" extrusionOk="0">
                  <a:moveTo>
                    <a:pt x="9598" y="4716"/>
                  </a:moveTo>
                  <a:lnTo>
                    <a:pt x="11146" y="4716"/>
                  </a:lnTo>
                  <a:cubicBezTo>
                    <a:pt x="11194" y="4716"/>
                    <a:pt x="11265" y="4644"/>
                    <a:pt x="11265" y="4597"/>
                  </a:cubicBezTo>
                  <a:lnTo>
                    <a:pt x="11265" y="167"/>
                  </a:lnTo>
                  <a:cubicBezTo>
                    <a:pt x="11265" y="96"/>
                    <a:pt x="11194" y="48"/>
                    <a:pt x="11146" y="48"/>
                  </a:cubicBezTo>
                  <a:lnTo>
                    <a:pt x="9598" y="48"/>
                  </a:lnTo>
                  <a:close/>
                  <a:moveTo>
                    <a:pt x="2716" y="0"/>
                  </a:moveTo>
                  <a:lnTo>
                    <a:pt x="120" y="0"/>
                  </a:lnTo>
                  <a:cubicBezTo>
                    <a:pt x="72" y="0"/>
                    <a:pt x="1" y="72"/>
                    <a:pt x="1" y="119"/>
                  </a:cubicBezTo>
                  <a:lnTo>
                    <a:pt x="1" y="1215"/>
                  </a:lnTo>
                  <a:lnTo>
                    <a:pt x="2597" y="1215"/>
                  </a:lnTo>
                  <a:cubicBezTo>
                    <a:pt x="2644" y="1215"/>
                    <a:pt x="2716" y="1167"/>
                    <a:pt x="2716" y="1096"/>
                  </a:cubicBezTo>
                  <a:close/>
                  <a:moveTo>
                    <a:pt x="120" y="4716"/>
                  </a:moveTo>
                  <a:lnTo>
                    <a:pt x="2716" y="4716"/>
                  </a:lnTo>
                  <a:lnTo>
                    <a:pt x="2716" y="2358"/>
                  </a:lnTo>
                  <a:cubicBezTo>
                    <a:pt x="2716" y="2310"/>
                    <a:pt x="2668" y="2239"/>
                    <a:pt x="2597" y="2239"/>
                  </a:cubicBezTo>
                  <a:lnTo>
                    <a:pt x="1" y="2239"/>
                  </a:lnTo>
                  <a:lnTo>
                    <a:pt x="1" y="4597"/>
                  </a:lnTo>
                  <a:cubicBezTo>
                    <a:pt x="1" y="4644"/>
                    <a:pt x="72" y="4716"/>
                    <a:pt x="120" y="4716"/>
                  </a:cubicBezTo>
                  <a:close/>
                  <a:moveTo>
                    <a:pt x="3692" y="4716"/>
                  </a:moveTo>
                  <a:lnTo>
                    <a:pt x="8550" y="4716"/>
                  </a:lnTo>
                  <a:lnTo>
                    <a:pt x="8550" y="2358"/>
                  </a:lnTo>
                  <a:cubicBezTo>
                    <a:pt x="8550" y="2310"/>
                    <a:pt x="8503" y="2239"/>
                    <a:pt x="8431" y="2239"/>
                  </a:cubicBezTo>
                  <a:lnTo>
                    <a:pt x="3859" y="2239"/>
                  </a:lnTo>
                  <a:cubicBezTo>
                    <a:pt x="3787" y="2239"/>
                    <a:pt x="3740" y="2310"/>
                    <a:pt x="3740" y="23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051;p68">
              <a:extLst>
                <a:ext uri="{FF2B5EF4-FFF2-40B4-BE49-F238E27FC236}">
                  <a16:creationId xmlns:a16="http://schemas.microsoft.com/office/drawing/2014/main" id="{461AF9C8-06D7-735D-6793-894923948AFA}"/>
                </a:ext>
              </a:extLst>
            </p:cNvPr>
            <p:cNvSpPr/>
            <p:nvPr/>
          </p:nvSpPr>
          <p:spPr>
            <a:xfrm>
              <a:off x="2165703" y="2346465"/>
              <a:ext cx="307280" cy="156170"/>
            </a:xfrm>
            <a:custGeom>
              <a:avLst/>
              <a:gdLst/>
              <a:ahLst/>
              <a:cxnLst/>
              <a:rect l="l" t="t" r="r" b="b"/>
              <a:pathLst>
                <a:path w="9289" h="4716" extrusionOk="0">
                  <a:moveTo>
                    <a:pt x="8502" y="4716"/>
                  </a:moveTo>
                  <a:lnTo>
                    <a:pt x="9169" y="4716"/>
                  </a:lnTo>
                  <a:cubicBezTo>
                    <a:pt x="9217" y="4716"/>
                    <a:pt x="9288" y="4644"/>
                    <a:pt x="9288" y="4597"/>
                  </a:cubicBezTo>
                  <a:lnTo>
                    <a:pt x="9288" y="167"/>
                  </a:lnTo>
                  <a:cubicBezTo>
                    <a:pt x="9288" y="96"/>
                    <a:pt x="9217" y="48"/>
                    <a:pt x="9169" y="48"/>
                  </a:cubicBezTo>
                  <a:lnTo>
                    <a:pt x="8502" y="48"/>
                  </a:lnTo>
                  <a:cubicBezTo>
                    <a:pt x="8574" y="48"/>
                    <a:pt x="8621" y="96"/>
                    <a:pt x="8621" y="167"/>
                  </a:cubicBezTo>
                  <a:lnTo>
                    <a:pt x="8621" y="4573"/>
                  </a:lnTo>
                  <a:cubicBezTo>
                    <a:pt x="8645" y="4644"/>
                    <a:pt x="8598" y="4716"/>
                    <a:pt x="8502" y="4716"/>
                  </a:cubicBezTo>
                  <a:close/>
                  <a:moveTo>
                    <a:pt x="763" y="0"/>
                  </a:moveTo>
                  <a:lnTo>
                    <a:pt x="120" y="0"/>
                  </a:lnTo>
                  <a:lnTo>
                    <a:pt x="120" y="1096"/>
                  </a:lnTo>
                  <a:cubicBezTo>
                    <a:pt x="120" y="1167"/>
                    <a:pt x="48" y="1215"/>
                    <a:pt x="1" y="1215"/>
                  </a:cubicBezTo>
                  <a:lnTo>
                    <a:pt x="644" y="1215"/>
                  </a:lnTo>
                  <a:cubicBezTo>
                    <a:pt x="691" y="1215"/>
                    <a:pt x="763" y="1167"/>
                    <a:pt x="763" y="1096"/>
                  </a:cubicBezTo>
                  <a:close/>
                  <a:moveTo>
                    <a:pt x="120" y="4716"/>
                  </a:moveTo>
                  <a:lnTo>
                    <a:pt x="763" y="4716"/>
                  </a:lnTo>
                  <a:lnTo>
                    <a:pt x="763" y="2358"/>
                  </a:lnTo>
                  <a:cubicBezTo>
                    <a:pt x="763" y="2310"/>
                    <a:pt x="715" y="2239"/>
                    <a:pt x="644" y="2239"/>
                  </a:cubicBezTo>
                  <a:lnTo>
                    <a:pt x="1" y="2239"/>
                  </a:lnTo>
                  <a:cubicBezTo>
                    <a:pt x="48" y="2239"/>
                    <a:pt x="120" y="2310"/>
                    <a:pt x="120" y="2358"/>
                  </a:cubicBezTo>
                  <a:close/>
                  <a:moveTo>
                    <a:pt x="5907" y="4716"/>
                  </a:moveTo>
                  <a:lnTo>
                    <a:pt x="6573" y="4716"/>
                  </a:lnTo>
                  <a:lnTo>
                    <a:pt x="6573" y="2358"/>
                  </a:lnTo>
                  <a:cubicBezTo>
                    <a:pt x="6573" y="2310"/>
                    <a:pt x="6502" y="2239"/>
                    <a:pt x="6454" y="2239"/>
                  </a:cubicBezTo>
                  <a:lnTo>
                    <a:pt x="5788" y="2239"/>
                  </a:lnTo>
                  <a:cubicBezTo>
                    <a:pt x="5859" y="2239"/>
                    <a:pt x="5907" y="2310"/>
                    <a:pt x="5907" y="23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052;p68">
              <a:extLst>
                <a:ext uri="{FF2B5EF4-FFF2-40B4-BE49-F238E27FC236}">
                  <a16:creationId xmlns:a16="http://schemas.microsoft.com/office/drawing/2014/main" id="{817E3256-2413-D807-1A55-11154EA5ED16}"/>
                </a:ext>
              </a:extLst>
            </p:cNvPr>
            <p:cNvSpPr/>
            <p:nvPr/>
          </p:nvSpPr>
          <p:spPr>
            <a:xfrm>
              <a:off x="2191704" y="2184797"/>
              <a:ext cx="190673" cy="258694"/>
            </a:xfrm>
            <a:custGeom>
              <a:avLst/>
              <a:gdLst/>
              <a:ahLst/>
              <a:cxnLst/>
              <a:rect l="l" t="t" r="r" b="b"/>
              <a:pathLst>
                <a:path w="5764" h="7812" extrusionOk="0">
                  <a:moveTo>
                    <a:pt x="2906" y="0"/>
                  </a:moveTo>
                  <a:cubicBezTo>
                    <a:pt x="4478" y="0"/>
                    <a:pt x="5764" y="1286"/>
                    <a:pt x="5764" y="2858"/>
                  </a:cubicBezTo>
                  <a:cubicBezTo>
                    <a:pt x="5764" y="4358"/>
                    <a:pt x="3906" y="6502"/>
                    <a:pt x="3025" y="7621"/>
                  </a:cubicBezTo>
                  <a:cubicBezTo>
                    <a:pt x="2858" y="7812"/>
                    <a:pt x="2858" y="7812"/>
                    <a:pt x="2739" y="7621"/>
                  </a:cubicBezTo>
                  <a:cubicBezTo>
                    <a:pt x="1858" y="6526"/>
                    <a:pt x="0" y="4358"/>
                    <a:pt x="0" y="2858"/>
                  </a:cubicBezTo>
                  <a:cubicBezTo>
                    <a:pt x="48" y="1310"/>
                    <a:pt x="1310" y="0"/>
                    <a:pt x="29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053;p68">
              <a:extLst>
                <a:ext uri="{FF2B5EF4-FFF2-40B4-BE49-F238E27FC236}">
                  <a16:creationId xmlns:a16="http://schemas.microsoft.com/office/drawing/2014/main" id="{42153960-BB66-1D7E-CC0B-6E9A33165996}"/>
                </a:ext>
              </a:extLst>
            </p:cNvPr>
            <p:cNvSpPr/>
            <p:nvPr/>
          </p:nvSpPr>
          <p:spPr>
            <a:xfrm>
              <a:off x="2218498" y="2212382"/>
              <a:ext cx="130004" cy="148322"/>
            </a:xfrm>
            <a:custGeom>
              <a:avLst/>
              <a:gdLst/>
              <a:ahLst/>
              <a:cxnLst/>
              <a:rect l="l" t="t" r="r" b="b"/>
              <a:pathLst>
                <a:path w="3930" h="4479" extrusionOk="0">
                  <a:moveTo>
                    <a:pt x="1286" y="4288"/>
                  </a:moveTo>
                  <a:cubicBezTo>
                    <a:pt x="572" y="3954"/>
                    <a:pt x="0" y="3311"/>
                    <a:pt x="214" y="2478"/>
                  </a:cubicBezTo>
                  <a:cubicBezTo>
                    <a:pt x="262" y="2263"/>
                    <a:pt x="381" y="2001"/>
                    <a:pt x="500" y="1835"/>
                  </a:cubicBezTo>
                  <a:cubicBezTo>
                    <a:pt x="691" y="1549"/>
                    <a:pt x="667" y="1858"/>
                    <a:pt x="667" y="1978"/>
                  </a:cubicBezTo>
                  <a:cubicBezTo>
                    <a:pt x="691" y="2216"/>
                    <a:pt x="786" y="2549"/>
                    <a:pt x="953" y="2692"/>
                  </a:cubicBezTo>
                  <a:cubicBezTo>
                    <a:pt x="977" y="2716"/>
                    <a:pt x="1072" y="2787"/>
                    <a:pt x="1072" y="2716"/>
                  </a:cubicBezTo>
                  <a:lnTo>
                    <a:pt x="1072" y="2549"/>
                  </a:lnTo>
                  <a:cubicBezTo>
                    <a:pt x="1072" y="2263"/>
                    <a:pt x="1096" y="1978"/>
                    <a:pt x="1143" y="1716"/>
                  </a:cubicBezTo>
                  <a:cubicBezTo>
                    <a:pt x="1286" y="954"/>
                    <a:pt x="1667" y="358"/>
                    <a:pt x="2405" y="96"/>
                  </a:cubicBezTo>
                  <a:cubicBezTo>
                    <a:pt x="2453" y="96"/>
                    <a:pt x="2620" y="1"/>
                    <a:pt x="2596" y="120"/>
                  </a:cubicBezTo>
                  <a:cubicBezTo>
                    <a:pt x="2572" y="191"/>
                    <a:pt x="2501" y="239"/>
                    <a:pt x="2477" y="334"/>
                  </a:cubicBezTo>
                  <a:cubicBezTo>
                    <a:pt x="2358" y="668"/>
                    <a:pt x="2405" y="1025"/>
                    <a:pt x="2596" y="1311"/>
                  </a:cubicBezTo>
                  <a:cubicBezTo>
                    <a:pt x="2763" y="1620"/>
                    <a:pt x="3048" y="2120"/>
                    <a:pt x="2977" y="2478"/>
                  </a:cubicBezTo>
                  <a:cubicBezTo>
                    <a:pt x="2953" y="2573"/>
                    <a:pt x="2953" y="2668"/>
                    <a:pt x="3072" y="2573"/>
                  </a:cubicBezTo>
                  <a:cubicBezTo>
                    <a:pt x="3191" y="2478"/>
                    <a:pt x="3287" y="2359"/>
                    <a:pt x="3334" y="2240"/>
                  </a:cubicBezTo>
                  <a:cubicBezTo>
                    <a:pt x="3429" y="2073"/>
                    <a:pt x="3429" y="2001"/>
                    <a:pt x="3429" y="1787"/>
                  </a:cubicBezTo>
                  <a:cubicBezTo>
                    <a:pt x="3429" y="1597"/>
                    <a:pt x="3477" y="1644"/>
                    <a:pt x="3549" y="1787"/>
                  </a:cubicBezTo>
                  <a:cubicBezTo>
                    <a:pt x="3691" y="2073"/>
                    <a:pt x="3810" y="2240"/>
                    <a:pt x="3882" y="2549"/>
                  </a:cubicBezTo>
                  <a:cubicBezTo>
                    <a:pt x="3930" y="2835"/>
                    <a:pt x="3930" y="3097"/>
                    <a:pt x="3834" y="3406"/>
                  </a:cubicBezTo>
                  <a:cubicBezTo>
                    <a:pt x="3691" y="3811"/>
                    <a:pt x="3358" y="4121"/>
                    <a:pt x="2977" y="4359"/>
                  </a:cubicBezTo>
                  <a:cubicBezTo>
                    <a:pt x="2858" y="4407"/>
                    <a:pt x="2739" y="4454"/>
                    <a:pt x="2644" y="4478"/>
                  </a:cubicBezTo>
                  <a:cubicBezTo>
                    <a:pt x="2501" y="4407"/>
                    <a:pt x="2263" y="4383"/>
                    <a:pt x="2096" y="4383"/>
                  </a:cubicBezTo>
                  <a:cubicBezTo>
                    <a:pt x="1882" y="4383"/>
                    <a:pt x="1691" y="4383"/>
                    <a:pt x="1453" y="4407"/>
                  </a:cubicBezTo>
                  <a:cubicBezTo>
                    <a:pt x="1405" y="4359"/>
                    <a:pt x="1334" y="4335"/>
                    <a:pt x="1286" y="42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054;p68">
              <a:extLst>
                <a:ext uri="{FF2B5EF4-FFF2-40B4-BE49-F238E27FC236}">
                  <a16:creationId xmlns:a16="http://schemas.microsoft.com/office/drawing/2014/main" id="{E846B29E-EA25-84D1-6577-85F67980987A}"/>
                </a:ext>
              </a:extLst>
            </p:cNvPr>
            <p:cNvSpPr/>
            <p:nvPr/>
          </p:nvSpPr>
          <p:spPr>
            <a:xfrm>
              <a:off x="2276785" y="2212382"/>
              <a:ext cx="70924" cy="148322"/>
            </a:xfrm>
            <a:custGeom>
              <a:avLst/>
              <a:gdLst/>
              <a:ahLst/>
              <a:cxnLst/>
              <a:rect l="l" t="t" r="r" b="b"/>
              <a:pathLst>
                <a:path w="2144" h="4479" extrusionOk="0">
                  <a:moveTo>
                    <a:pt x="1215" y="2454"/>
                  </a:moveTo>
                  <a:cubicBezTo>
                    <a:pt x="1286" y="2097"/>
                    <a:pt x="1001" y="1597"/>
                    <a:pt x="834" y="1287"/>
                  </a:cubicBezTo>
                  <a:cubicBezTo>
                    <a:pt x="643" y="1001"/>
                    <a:pt x="596" y="644"/>
                    <a:pt x="715" y="311"/>
                  </a:cubicBezTo>
                  <a:cubicBezTo>
                    <a:pt x="739" y="215"/>
                    <a:pt x="810" y="168"/>
                    <a:pt x="834" y="96"/>
                  </a:cubicBezTo>
                  <a:cubicBezTo>
                    <a:pt x="858" y="1"/>
                    <a:pt x="691" y="72"/>
                    <a:pt x="643" y="72"/>
                  </a:cubicBezTo>
                  <a:cubicBezTo>
                    <a:pt x="405" y="168"/>
                    <a:pt x="215" y="287"/>
                    <a:pt x="48" y="430"/>
                  </a:cubicBezTo>
                  <a:cubicBezTo>
                    <a:pt x="0" y="715"/>
                    <a:pt x="96" y="1025"/>
                    <a:pt x="215" y="1263"/>
                  </a:cubicBezTo>
                  <a:cubicBezTo>
                    <a:pt x="358" y="1525"/>
                    <a:pt x="643" y="1906"/>
                    <a:pt x="691" y="2240"/>
                  </a:cubicBezTo>
                  <a:cubicBezTo>
                    <a:pt x="715" y="2716"/>
                    <a:pt x="1120" y="2597"/>
                    <a:pt x="1191" y="2478"/>
                  </a:cubicBezTo>
                  <a:cubicBezTo>
                    <a:pt x="1191" y="2549"/>
                    <a:pt x="1215" y="2478"/>
                    <a:pt x="1215" y="2454"/>
                  </a:cubicBezTo>
                  <a:close/>
                  <a:moveTo>
                    <a:pt x="1477" y="2501"/>
                  </a:moveTo>
                  <a:cubicBezTo>
                    <a:pt x="1548" y="2811"/>
                    <a:pt x="1548" y="3073"/>
                    <a:pt x="1453" y="3359"/>
                  </a:cubicBezTo>
                  <a:cubicBezTo>
                    <a:pt x="1310" y="3787"/>
                    <a:pt x="977" y="4073"/>
                    <a:pt x="596" y="4311"/>
                  </a:cubicBezTo>
                  <a:cubicBezTo>
                    <a:pt x="572" y="4359"/>
                    <a:pt x="501" y="4359"/>
                    <a:pt x="477" y="4383"/>
                  </a:cubicBezTo>
                  <a:cubicBezTo>
                    <a:pt x="620" y="4383"/>
                    <a:pt x="763" y="4407"/>
                    <a:pt x="858" y="4478"/>
                  </a:cubicBezTo>
                  <a:cubicBezTo>
                    <a:pt x="977" y="4430"/>
                    <a:pt x="1096" y="4383"/>
                    <a:pt x="1191" y="4359"/>
                  </a:cubicBezTo>
                  <a:cubicBezTo>
                    <a:pt x="1572" y="4145"/>
                    <a:pt x="1906" y="3859"/>
                    <a:pt x="2048" y="3406"/>
                  </a:cubicBezTo>
                  <a:cubicBezTo>
                    <a:pt x="2144" y="3144"/>
                    <a:pt x="2144" y="2835"/>
                    <a:pt x="2072" y="2549"/>
                  </a:cubicBezTo>
                  <a:cubicBezTo>
                    <a:pt x="2025" y="2240"/>
                    <a:pt x="1906" y="2025"/>
                    <a:pt x="1763" y="1787"/>
                  </a:cubicBezTo>
                  <a:cubicBezTo>
                    <a:pt x="1667" y="1668"/>
                    <a:pt x="1644" y="1597"/>
                    <a:pt x="1644" y="1787"/>
                  </a:cubicBezTo>
                  <a:cubicBezTo>
                    <a:pt x="1644" y="1978"/>
                    <a:pt x="1644" y="2073"/>
                    <a:pt x="1548" y="2240"/>
                  </a:cubicBezTo>
                  <a:cubicBezTo>
                    <a:pt x="1525" y="2311"/>
                    <a:pt x="1477" y="2359"/>
                    <a:pt x="1429" y="2430"/>
                  </a:cubicBezTo>
                  <a:cubicBezTo>
                    <a:pt x="1453" y="2430"/>
                    <a:pt x="1477" y="2454"/>
                    <a:pt x="1477" y="250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055;p68">
              <a:extLst>
                <a:ext uri="{FF2B5EF4-FFF2-40B4-BE49-F238E27FC236}">
                  <a16:creationId xmlns:a16="http://schemas.microsoft.com/office/drawing/2014/main" id="{E98E6E64-446A-CBCD-6983-78829C5F992D}"/>
                </a:ext>
              </a:extLst>
            </p:cNvPr>
            <p:cNvSpPr/>
            <p:nvPr/>
          </p:nvSpPr>
          <p:spPr>
            <a:xfrm>
              <a:off x="2262594" y="2298348"/>
              <a:ext cx="46510" cy="64707"/>
            </a:xfrm>
            <a:custGeom>
              <a:avLst/>
              <a:gdLst/>
              <a:ahLst/>
              <a:cxnLst/>
              <a:rect l="l" t="t" r="r" b="b"/>
              <a:pathLst>
                <a:path w="1406" h="1954" extrusionOk="0">
                  <a:moveTo>
                    <a:pt x="1311" y="1858"/>
                  </a:moveTo>
                  <a:cubicBezTo>
                    <a:pt x="1406" y="1572"/>
                    <a:pt x="1311" y="1215"/>
                    <a:pt x="1120" y="977"/>
                  </a:cubicBezTo>
                  <a:cubicBezTo>
                    <a:pt x="930" y="787"/>
                    <a:pt x="930" y="477"/>
                    <a:pt x="1001" y="215"/>
                  </a:cubicBezTo>
                  <a:cubicBezTo>
                    <a:pt x="1001" y="191"/>
                    <a:pt x="1025" y="96"/>
                    <a:pt x="1049" y="72"/>
                  </a:cubicBezTo>
                  <a:cubicBezTo>
                    <a:pt x="1049" y="1"/>
                    <a:pt x="953" y="25"/>
                    <a:pt x="930" y="25"/>
                  </a:cubicBezTo>
                  <a:cubicBezTo>
                    <a:pt x="287" y="263"/>
                    <a:pt x="1" y="739"/>
                    <a:pt x="48" y="1406"/>
                  </a:cubicBezTo>
                  <a:cubicBezTo>
                    <a:pt x="48" y="1501"/>
                    <a:pt x="72" y="1644"/>
                    <a:pt x="120" y="1763"/>
                  </a:cubicBezTo>
                  <a:cubicBezTo>
                    <a:pt x="525" y="1930"/>
                    <a:pt x="930" y="1954"/>
                    <a:pt x="1311" y="185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056;p68">
              <a:extLst>
                <a:ext uri="{FF2B5EF4-FFF2-40B4-BE49-F238E27FC236}">
                  <a16:creationId xmlns:a16="http://schemas.microsoft.com/office/drawing/2014/main" id="{4C72227A-2FF4-AA8D-A574-BA8D2D8C3AF3}"/>
                </a:ext>
              </a:extLst>
            </p:cNvPr>
            <p:cNvSpPr/>
            <p:nvPr/>
          </p:nvSpPr>
          <p:spPr>
            <a:xfrm>
              <a:off x="2273643" y="2298348"/>
              <a:ext cx="35462" cy="63117"/>
            </a:xfrm>
            <a:custGeom>
              <a:avLst/>
              <a:gdLst/>
              <a:ahLst/>
              <a:cxnLst/>
              <a:rect l="l" t="t" r="r" b="b"/>
              <a:pathLst>
                <a:path w="1072" h="1906" extrusionOk="0">
                  <a:moveTo>
                    <a:pt x="977" y="1858"/>
                  </a:moveTo>
                  <a:cubicBezTo>
                    <a:pt x="1072" y="1572"/>
                    <a:pt x="977" y="1215"/>
                    <a:pt x="786" y="977"/>
                  </a:cubicBezTo>
                  <a:cubicBezTo>
                    <a:pt x="596" y="787"/>
                    <a:pt x="596" y="477"/>
                    <a:pt x="667" y="215"/>
                  </a:cubicBezTo>
                  <a:cubicBezTo>
                    <a:pt x="667" y="191"/>
                    <a:pt x="691" y="96"/>
                    <a:pt x="715" y="72"/>
                  </a:cubicBezTo>
                  <a:cubicBezTo>
                    <a:pt x="715" y="1"/>
                    <a:pt x="619" y="25"/>
                    <a:pt x="596" y="25"/>
                  </a:cubicBezTo>
                  <a:cubicBezTo>
                    <a:pt x="357" y="120"/>
                    <a:pt x="191" y="239"/>
                    <a:pt x="24" y="382"/>
                  </a:cubicBezTo>
                  <a:cubicBezTo>
                    <a:pt x="0" y="596"/>
                    <a:pt x="24" y="834"/>
                    <a:pt x="191" y="1025"/>
                  </a:cubicBezTo>
                  <a:cubicBezTo>
                    <a:pt x="381" y="1263"/>
                    <a:pt x="476" y="1644"/>
                    <a:pt x="381" y="1906"/>
                  </a:cubicBezTo>
                  <a:cubicBezTo>
                    <a:pt x="572" y="1906"/>
                    <a:pt x="786" y="1906"/>
                    <a:pt x="977" y="18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057;p68">
              <a:extLst>
                <a:ext uri="{FF2B5EF4-FFF2-40B4-BE49-F238E27FC236}">
                  <a16:creationId xmlns:a16="http://schemas.microsoft.com/office/drawing/2014/main" id="{3733F22F-ADC7-5FB5-5AEC-EEE18DCF494F}"/>
                </a:ext>
              </a:extLst>
            </p:cNvPr>
            <p:cNvSpPr/>
            <p:nvPr/>
          </p:nvSpPr>
          <p:spPr>
            <a:xfrm>
              <a:off x="2276785" y="2184797"/>
              <a:ext cx="105591" cy="258694"/>
            </a:xfrm>
            <a:custGeom>
              <a:avLst/>
              <a:gdLst/>
              <a:ahLst/>
              <a:cxnLst/>
              <a:rect l="l" t="t" r="r" b="b"/>
              <a:pathLst>
                <a:path w="3192" h="7812" extrusionOk="0">
                  <a:moveTo>
                    <a:pt x="334" y="0"/>
                  </a:moveTo>
                  <a:cubicBezTo>
                    <a:pt x="1906" y="0"/>
                    <a:pt x="3192" y="1286"/>
                    <a:pt x="3192" y="2858"/>
                  </a:cubicBezTo>
                  <a:cubicBezTo>
                    <a:pt x="3192" y="4358"/>
                    <a:pt x="1334" y="6502"/>
                    <a:pt x="453" y="7621"/>
                  </a:cubicBezTo>
                  <a:cubicBezTo>
                    <a:pt x="286" y="7812"/>
                    <a:pt x="286" y="7812"/>
                    <a:pt x="167" y="7621"/>
                  </a:cubicBezTo>
                  <a:cubicBezTo>
                    <a:pt x="120" y="7526"/>
                    <a:pt x="48" y="7478"/>
                    <a:pt x="0" y="7383"/>
                  </a:cubicBezTo>
                  <a:cubicBezTo>
                    <a:pt x="929" y="6240"/>
                    <a:pt x="2525" y="4263"/>
                    <a:pt x="2525" y="2858"/>
                  </a:cubicBezTo>
                  <a:cubicBezTo>
                    <a:pt x="2525" y="1406"/>
                    <a:pt x="1429" y="191"/>
                    <a:pt x="0" y="0"/>
                  </a:cubicBezTo>
                  <a:cubicBezTo>
                    <a:pt x="96" y="48"/>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058;p68">
              <a:extLst>
                <a:ext uri="{FF2B5EF4-FFF2-40B4-BE49-F238E27FC236}">
                  <a16:creationId xmlns:a16="http://schemas.microsoft.com/office/drawing/2014/main" id="{C5B2A2DC-E8F5-4E3F-6D3C-339D055965DE}"/>
                </a:ext>
              </a:extLst>
            </p:cNvPr>
            <p:cNvSpPr/>
            <p:nvPr/>
          </p:nvSpPr>
          <p:spPr>
            <a:xfrm>
              <a:off x="2095606" y="2180062"/>
              <a:ext cx="383662" cy="329660"/>
            </a:xfrm>
            <a:custGeom>
              <a:avLst/>
              <a:gdLst/>
              <a:ahLst/>
              <a:cxnLst/>
              <a:rect l="l" t="t" r="r" b="b"/>
              <a:pathLst>
                <a:path w="11598" h="9955" extrusionOk="0">
                  <a:moveTo>
                    <a:pt x="5954" y="1191"/>
                  </a:moveTo>
                  <a:lnTo>
                    <a:pt x="5954" y="1191"/>
                  </a:lnTo>
                  <a:cubicBezTo>
                    <a:pt x="5930" y="1358"/>
                    <a:pt x="5882" y="1525"/>
                    <a:pt x="5930" y="1691"/>
                  </a:cubicBezTo>
                  <a:cubicBezTo>
                    <a:pt x="5954" y="1882"/>
                    <a:pt x="6049" y="2120"/>
                    <a:pt x="6120" y="2263"/>
                  </a:cubicBezTo>
                  <a:cubicBezTo>
                    <a:pt x="6216" y="2406"/>
                    <a:pt x="6311" y="2596"/>
                    <a:pt x="6406" y="2787"/>
                  </a:cubicBezTo>
                  <a:cubicBezTo>
                    <a:pt x="6478" y="3001"/>
                    <a:pt x="6525" y="3144"/>
                    <a:pt x="6478" y="3358"/>
                  </a:cubicBezTo>
                  <a:cubicBezTo>
                    <a:pt x="6454" y="3454"/>
                    <a:pt x="6454" y="3501"/>
                    <a:pt x="6525" y="3573"/>
                  </a:cubicBezTo>
                  <a:cubicBezTo>
                    <a:pt x="6563" y="3623"/>
                    <a:pt x="6607" y="3653"/>
                    <a:pt x="6662" y="3653"/>
                  </a:cubicBezTo>
                  <a:cubicBezTo>
                    <a:pt x="6710" y="3653"/>
                    <a:pt x="6767" y="3629"/>
                    <a:pt x="6835" y="3573"/>
                  </a:cubicBezTo>
                  <a:lnTo>
                    <a:pt x="7025" y="3382"/>
                  </a:lnTo>
                  <a:cubicBezTo>
                    <a:pt x="7121" y="3263"/>
                    <a:pt x="7192" y="3120"/>
                    <a:pt x="7240" y="2977"/>
                  </a:cubicBezTo>
                  <a:cubicBezTo>
                    <a:pt x="7264" y="3025"/>
                    <a:pt x="7264" y="3073"/>
                    <a:pt x="7287" y="3096"/>
                  </a:cubicBezTo>
                  <a:cubicBezTo>
                    <a:pt x="7406" y="3311"/>
                    <a:pt x="7454" y="3597"/>
                    <a:pt x="7454" y="3835"/>
                  </a:cubicBezTo>
                  <a:cubicBezTo>
                    <a:pt x="7454" y="4168"/>
                    <a:pt x="7359" y="4454"/>
                    <a:pt x="7121" y="4692"/>
                  </a:cubicBezTo>
                  <a:cubicBezTo>
                    <a:pt x="6978" y="4811"/>
                    <a:pt x="6811" y="4978"/>
                    <a:pt x="6644" y="5049"/>
                  </a:cubicBezTo>
                  <a:cubicBezTo>
                    <a:pt x="6644" y="5049"/>
                    <a:pt x="6597" y="5097"/>
                    <a:pt x="6573" y="5097"/>
                  </a:cubicBezTo>
                  <a:cubicBezTo>
                    <a:pt x="6573" y="5025"/>
                    <a:pt x="6549" y="4930"/>
                    <a:pt x="6454" y="4859"/>
                  </a:cubicBezTo>
                  <a:cubicBezTo>
                    <a:pt x="6430" y="4716"/>
                    <a:pt x="6335" y="4501"/>
                    <a:pt x="6216" y="4382"/>
                  </a:cubicBezTo>
                  <a:cubicBezTo>
                    <a:pt x="6168" y="4311"/>
                    <a:pt x="6120" y="4240"/>
                    <a:pt x="6120" y="4144"/>
                  </a:cubicBezTo>
                  <a:cubicBezTo>
                    <a:pt x="6120" y="4025"/>
                    <a:pt x="6120" y="3906"/>
                    <a:pt x="6168" y="3787"/>
                  </a:cubicBezTo>
                  <a:cubicBezTo>
                    <a:pt x="6192" y="3763"/>
                    <a:pt x="6216" y="3692"/>
                    <a:pt x="6216" y="3644"/>
                  </a:cubicBezTo>
                  <a:cubicBezTo>
                    <a:pt x="6240" y="3477"/>
                    <a:pt x="6168" y="3430"/>
                    <a:pt x="6049" y="3406"/>
                  </a:cubicBezTo>
                  <a:cubicBezTo>
                    <a:pt x="6029" y="3400"/>
                    <a:pt x="6006" y="3398"/>
                    <a:pt x="5983" y="3398"/>
                  </a:cubicBezTo>
                  <a:cubicBezTo>
                    <a:pt x="5815" y="3398"/>
                    <a:pt x="5585" y="3531"/>
                    <a:pt x="5501" y="3573"/>
                  </a:cubicBezTo>
                  <a:cubicBezTo>
                    <a:pt x="5335" y="3692"/>
                    <a:pt x="5215" y="3811"/>
                    <a:pt x="5096" y="4001"/>
                  </a:cubicBezTo>
                  <a:cubicBezTo>
                    <a:pt x="4906" y="4263"/>
                    <a:pt x="4858" y="4668"/>
                    <a:pt x="4882" y="5002"/>
                  </a:cubicBezTo>
                  <a:cubicBezTo>
                    <a:pt x="4572" y="4835"/>
                    <a:pt x="4311" y="4621"/>
                    <a:pt x="4168" y="4335"/>
                  </a:cubicBezTo>
                  <a:cubicBezTo>
                    <a:pt x="4025" y="4097"/>
                    <a:pt x="3953" y="3859"/>
                    <a:pt x="3977" y="3573"/>
                  </a:cubicBezTo>
                  <a:cubicBezTo>
                    <a:pt x="4025" y="3358"/>
                    <a:pt x="4072" y="3192"/>
                    <a:pt x="4168" y="3001"/>
                  </a:cubicBezTo>
                  <a:cubicBezTo>
                    <a:pt x="4168" y="3120"/>
                    <a:pt x="4191" y="3239"/>
                    <a:pt x="4263" y="3358"/>
                  </a:cubicBezTo>
                  <a:cubicBezTo>
                    <a:pt x="4311" y="3477"/>
                    <a:pt x="4406" y="3597"/>
                    <a:pt x="4501" y="3692"/>
                  </a:cubicBezTo>
                  <a:cubicBezTo>
                    <a:pt x="4549" y="3739"/>
                    <a:pt x="4620" y="3787"/>
                    <a:pt x="4692" y="3787"/>
                  </a:cubicBezTo>
                  <a:cubicBezTo>
                    <a:pt x="4787" y="3787"/>
                    <a:pt x="4882" y="3692"/>
                    <a:pt x="4882" y="3597"/>
                  </a:cubicBezTo>
                  <a:cubicBezTo>
                    <a:pt x="4906" y="3549"/>
                    <a:pt x="4882" y="3454"/>
                    <a:pt x="4882" y="3382"/>
                  </a:cubicBezTo>
                  <a:cubicBezTo>
                    <a:pt x="4858" y="3263"/>
                    <a:pt x="4882" y="3120"/>
                    <a:pt x="4882" y="3001"/>
                  </a:cubicBezTo>
                  <a:cubicBezTo>
                    <a:pt x="4906" y="2525"/>
                    <a:pt x="5049" y="2072"/>
                    <a:pt x="5335" y="1691"/>
                  </a:cubicBezTo>
                  <a:cubicBezTo>
                    <a:pt x="5477" y="1477"/>
                    <a:pt x="5692" y="1310"/>
                    <a:pt x="5954" y="1191"/>
                  </a:cubicBezTo>
                  <a:close/>
                  <a:moveTo>
                    <a:pt x="5835" y="3787"/>
                  </a:moveTo>
                  <a:cubicBezTo>
                    <a:pt x="5835" y="3906"/>
                    <a:pt x="5811" y="4025"/>
                    <a:pt x="5835" y="4168"/>
                  </a:cubicBezTo>
                  <a:cubicBezTo>
                    <a:pt x="5858" y="4311"/>
                    <a:pt x="5930" y="4478"/>
                    <a:pt x="6001" y="4597"/>
                  </a:cubicBezTo>
                  <a:cubicBezTo>
                    <a:pt x="6097" y="4716"/>
                    <a:pt x="6168" y="4787"/>
                    <a:pt x="6192" y="4954"/>
                  </a:cubicBezTo>
                  <a:cubicBezTo>
                    <a:pt x="6216" y="5025"/>
                    <a:pt x="6216" y="5121"/>
                    <a:pt x="6216" y="5216"/>
                  </a:cubicBezTo>
                  <a:cubicBezTo>
                    <a:pt x="6073" y="5240"/>
                    <a:pt x="5930" y="5240"/>
                    <a:pt x="5739" y="5264"/>
                  </a:cubicBezTo>
                  <a:cubicBezTo>
                    <a:pt x="5597" y="5264"/>
                    <a:pt x="5406" y="5240"/>
                    <a:pt x="5263" y="5192"/>
                  </a:cubicBezTo>
                  <a:cubicBezTo>
                    <a:pt x="5263" y="5144"/>
                    <a:pt x="5239" y="5121"/>
                    <a:pt x="5239" y="5097"/>
                  </a:cubicBezTo>
                  <a:cubicBezTo>
                    <a:pt x="5168" y="4787"/>
                    <a:pt x="5239" y="4406"/>
                    <a:pt x="5382" y="4168"/>
                  </a:cubicBezTo>
                  <a:cubicBezTo>
                    <a:pt x="5477" y="4001"/>
                    <a:pt x="5620" y="3882"/>
                    <a:pt x="5835" y="3787"/>
                  </a:cubicBezTo>
                  <a:close/>
                  <a:moveTo>
                    <a:pt x="6158" y="824"/>
                  </a:moveTo>
                  <a:cubicBezTo>
                    <a:pt x="6083" y="824"/>
                    <a:pt x="5994" y="841"/>
                    <a:pt x="5978" y="858"/>
                  </a:cubicBezTo>
                  <a:cubicBezTo>
                    <a:pt x="5597" y="1025"/>
                    <a:pt x="5287" y="1215"/>
                    <a:pt x="5049" y="1549"/>
                  </a:cubicBezTo>
                  <a:cubicBezTo>
                    <a:pt x="4739" y="1977"/>
                    <a:pt x="4620" y="2477"/>
                    <a:pt x="4549" y="3001"/>
                  </a:cubicBezTo>
                  <a:lnTo>
                    <a:pt x="4549" y="3239"/>
                  </a:lnTo>
                  <a:cubicBezTo>
                    <a:pt x="4525" y="3096"/>
                    <a:pt x="4453" y="2930"/>
                    <a:pt x="4453" y="2763"/>
                  </a:cubicBezTo>
                  <a:cubicBezTo>
                    <a:pt x="4453" y="2644"/>
                    <a:pt x="4453" y="2525"/>
                    <a:pt x="4382" y="2477"/>
                  </a:cubicBezTo>
                  <a:cubicBezTo>
                    <a:pt x="4353" y="2456"/>
                    <a:pt x="4323" y="2445"/>
                    <a:pt x="4290" y="2445"/>
                  </a:cubicBezTo>
                  <a:cubicBezTo>
                    <a:pt x="4215" y="2445"/>
                    <a:pt x="4132" y="2503"/>
                    <a:pt x="4049" y="2620"/>
                  </a:cubicBezTo>
                  <a:lnTo>
                    <a:pt x="3858" y="2977"/>
                  </a:lnTo>
                  <a:cubicBezTo>
                    <a:pt x="3810" y="3168"/>
                    <a:pt x="3739" y="3335"/>
                    <a:pt x="3715" y="3525"/>
                  </a:cubicBezTo>
                  <a:cubicBezTo>
                    <a:pt x="3691" y="3882"/>
                    <a:pt x="3739" y="4192"/>
                    <a:pt x="3929" y="4501"/>
                  </a:cubicBezTo>
                  <a:cubicBezTo>
                    <a:pt x="4144" y="4883"/>
                    <a:pt x="4501" y="5192"/>
                    <a:pt x="4906" y="5359"/>
                  </a:cubicBezTo>
                  <a:cubicBezTo>
                    <a:pt x="5215" y="5502"/>
                    <a:pt x="5382" y="5573"/>
                    <a:pt x="5668" y="5573"/>
                  </a:cubicBezTo>
                  <a:cubicBezTo>
                    <a:pt x="5712" y="5576"/>
                    <a:pt x="5754" y="5578"/>
                    <a:pt x="5794" y="5578"/>
                  </a:cubicBezTo>
                  <a:cubicBezTo>
                    <a:pt x="6059" y="5578"/>
                    <a:pt x="6256" y="5513"/>
                    <a:pt x="6525" y="5430"/>
                  </a:cubicBezTo>
                  <a:cubicBezTo>
                    <a:pt x="6787" y="5311"/>
                    <a:pt x="7049" y="5121"/>
                    <a:pt x="7264" y="4906"/>
                  </a:cubicBezTo>
                  <a:cubicBezTo>
                    <a:pt x="7525" y="4621"/>
                    <a:pt x="7716" y="4263"/>
                    <a:pt x="7716" y="3835"/>
                  </a:cubicBezTo>
                  <a:cubicBezTo>
                    <a:pt x="7716" y="3549"/>
                    <a:pt x="7621" y="3216"/>
                    <a:pt x="7502" y="2954"/>
                  </a:cubicBezTo>
                  <a:cubicBezTo>
                    <a:pt x="7430" y="2811"/>
                    <a:pt x="7383" y="2692"/>
                    <a:pt x="7287" y="2573"/>
                  </a:cubicBezTo>
                  <a:cubicBezTo>
                    <a:pt x="7240" y="2477"/>
                    <a:pt x="7168" y="2406"/>
                    <a:pt x="7121" y="2382"/>
                  </a:cubicBezTo>
                  <a:cubicBezTo>
                    <a:pt x="7084" y="2372"/>
                    <a:pt x="7052" y="2366"/>
                    <a:pt x="7024" y="2366"/>
                  </a:cubicBezTo>
                  <a:cubicBezTo>
                    <a:pt x="6926" y="2366"/>
                    <a:pt x="6882" y="2440"/>
                    <a:pt x="6882" y="2644"/>
                  </a:cubicBezTo>
                  <a:lnTo>
                    <a:pt x="6882" y="2858"/>
                  </a:lnTo>
                  <a:cubicBezTo>
                    <a:pt x="6882" y="2930"/>
                    <a:pt x="6835" y="2954"/>
                    <a:pt x="6811" y="3049"/>
                  </a:cubicBezTo>
                  <a:cubicBezTo>
                    <a:pt x="6787" y="3073"/>
                    <a:pt x="6787" y="3096"/>
                    <a:pt x="6763" y="3120"/>
                  </a:cubicBezTo>
                  <a:cubicBezTo>
                    <a:pt x="6716" y="2977"/>
                    <a:pt x="6692" y="2858"/>
                    <a:pt x="6644" y="2715"/>
                  </a:cubicBezTo>
                  <a:cubicBezTo>
                    <a:pt x="6549" y="2501"/>
                    <a:pt x="6430" y="2287"/>
                    <a:pt x="6335" y="2144"/>
                  </a:cubicBezTo>
                  <a:cubicBezTo>
                    <a:pt x="6287" y="2001"/>
                    <a:pt x="6216" y="1882"/>
                    <a:pt x="6192" y="1691"/>
                  </a:cubicBezTo>
                  <a:cubicBezTo>
                    <a:pt x="6168" y="1572"/>
                    <a:pt x="6168" y="1429"/>
                    <a:pt x="6216" y="1310"/>
                  </a:cubicBezTo>
                  <a:cubicBezTo>
                    <a:pt x="6240" y="1263"/>
                    <a:pt x="6311" y="1191"/>
                    <a:pt x="6335" y="1096"/>
                  </a:cubicBezTo>
                  <a:cubicBezTo>
                    <a:pt x="6406" y="953"/>
                    <a:pt x="6359" y="858"/>
                    <a:pt x="6240" y="834"/>
                  </a:cubicBezTo>
                  <a:cubicBezTo>
                    <a:pt x="6219" y="827"/>
                    <a:pt x="6189" y="824"/>
                    <a:pt x="6158" y="824"/>
                  </a:cubicBezTo>
                  <a:close/>
                  <a:moveTo>
                    <a:pt x="2739" y="5216"/>
                  </a:moveTo>
                  <a:lnTo>
                    <a:pt x="2739" y="6097"/>
                  </a:lnTo>
                  <a:lnTo>
                    <a:pt x="357" y="6097"/>
                  </a:lnTo>
                  <a:lnTo>
                    <a:pt x="357" y="5216"/>
                  </a:lnTo>
                  <a:close/>
                  <a:moveTo>
                    <a:pt x="9574" y="5216"/>
                  </a:moveTo>
                  <a:lnTo>
                    <a:pt x="9574" y="9550"/>
                  </a:lnTo>
                  <a:lnTo>
                    <a:pt x="8859" y="9550"/>
                  </a:lnTo>
                  <a:lnTo>
                    <a:pt x="8859" y="8860"/>
                  </a:lnTo>
                  <a:cubicBezTo>
                    <a:pt x="8859" y="8788"/>
                    <a:pt x="8811" y="8693"/>
                    <a:pt x="8716" y="8693"/>
                  </a:cubicBezTo>
                  <a:cubicBezTo>
                    <a:pt x="8621" y="8693"/>
                    <a:pt x="8550" y="8788"/>
                    <a:pt x="8550" y="8860"/>
                  </a:cubicBezTo>
                  <a:lnTo>
                    <a:pt x="8550" y="9550"/>
                  </a:lnTo>
                  <a:lnTo>
                    <a:pt x="4049" y="9550"/>
                  </a:lnTo>
                  <a:lnTo>
                    <a:pt x="4049" y="7407"/>
                  </a:lnTo>
                  <a:lnTo>
                    <a:pt x="5168" y="7407"/>
                  </a:lnTo>
                  <a:cubicBezTo>
                    <a:pt x="5358" y="7621"/>
                    <a:pt x="5501" y="7836"/>
                    <a:pt x="5692" y="8050"/>
                  </a:cubicBezTo>
                  <a:cubicBezTo>
                    <a:pt x="5716" y="8086"/>
                    <a:pt x="5763" y="8103"/>
                    <a:pt x="5814" y="8103"/>
                  </a:cubicBezTo>
                  <a:cubicBezTo>
                    <a:pt x="5864" y="8103"/>
                    <a:pt x="5918" y="8086"/>
                    <a:pt x="5954" y="8050"/>
                  </a:cubicBezTo>
                  <a:cubicBezTo>
                    <a:pt x="6120" y="7836"/>
                    <a:pt x="6287" y="7621"/>
                    <a:pt x="6454" y="7407"/>
                  </a:cubicBezTo>
                  <a:lnTo>
                    <a:pt x="8573" y="7407"/>
                  </a:lnTo>
                  <a:lnTo>
                    <a:pt x="8573" y="8097"/>
                  </a:lnTo>
                  <a:cubicBezTo>
                    <a:pt x="8573" y="8217"/>
                    <a:pt x="8645" y="8288"/>
                    <a:pt x="8740" y="8288"/>
                  </a:cubicBezTo>
                  <a:cubicBezTo>
                    <a:pt x="8835" y="8288"/>
                    <a:pt x="8907" y="8193"/>
                    <a:pt x="8907" y="8097"/>
                  </a:cubicBezTo>
                  <a:lnTo>
                    <a:pt x="8907" y="7264"/>
                  </a:lnTo>
                  <a:cubicBezTo>
                    <a:pt x="8907" y="7169"/>
                    <a:pt x="8811" y="7073"/>
                    <a:pt x="8716" y="7073"/>
                  </a:cubicBezTo>
                  <a:lnTo>
                    <a:pt x="6716" y="7073"/>
                  </a:lnTo>
                  <a:cubicBezTo>
                    <a:pt x="7168" y="6550"/>
                    <a:pt x="7668" y="5859"/>
                    <a:pt x="8073" y="5216"/>
                  </a:cubicBezTo>
                  <a:close/>
                  <a:moveTo>
                    <a:pt x="11288" y="5216"/>
                  </a:moveTo>
                  <a:lnTo>
                    <a:pt x="11288" y="9550"/>
                  </a:lnTo>
                  <a:lnTo>
                    <a:pt x="9931" y="9550"/>
                  </a:lnTo>
                  <a:lnTo>
                    <a:pt x="9931" y="5216"/>
                  </a:lnTo>
                  <a:close/>
                  <a:moveTo>
                    <a:pt x="5787" y="1"/>
                  </a:moveTo>
                  <a:cubicBezTo>
                    <a:pt x="4977" y="1"/>
                    <a:pt x="4191" y="358"/>
                    <a:pt x="3668" y="906"/>
                  </a:cubicBezTo>
                  <a:cubicBezTo>
                    <a:pt x="3096" y="1429"/>
                    <a:pt x="2763" y="2215"/>
                    <a:pt x="2763" y="3049"/>
                  </a:cubicBezTo>
                  <a:cubicBezTo>
                    <a:pt x="2763" y="3477"/>
                    <a:pt x="2905" y="3954"/>
                    <a:pt x="3120" y="4430"/>
                  </a:cubicBezTo>
                  <a:cubicBezTo>
                    <a:pt x="3215" y="4597"/>
                    <a:pt x="3263" y="4740"/>
                    <a:pt x="3358" y="4883"/>
                  </a:cubicBezTo>
                  <a:lnTo>
                    <a:pt x="167" y="4883"/>
                  </a:lnTo>
                  <a:cubicBezTo>
                    <a:pt x="95" y="4883"/>
                    <a:pt x="0" y="4978"/>
                    <a:pt x="0" y="5073"/>
                  </a:cubicBezTo>
                  <a:lnTo>
                    <a:pt x="0" y="9764"/>
                  </a:lnTo>
                  <a:cubicBezTo>
                    <a:pt x="0" y="9860"/>
                    <a:pt x="95" y="9955"/>
                    <a:pt x="167" y="9955"/>
                  </a:cubicBezTo>
                  <a:lnTo>
                    <a:pt x="11431" y="9955"/>
                  </a:lnTo>
                  <a:cubicBezTo>
                    <a:pt x="11526" y="9955"/>
                    <a:pt x="11598" y="9860"/>
                    <a:pt x="11598" y="9764"/>
                  </a:cubicBezTo>
                  <a:lnTo>
                    <a:pt x="11598" y="5073"/>
                  </a:lnTo>
                  <a:cubicBezTo>
                    <a:pt x="11598" y="4978"/>
                    <a:pt x="11526" y="4883"/>
                    <a:pt x="11431" y="4883"/>
                  </a:cubicBezTo>
                  <a:lnTo>
                    <a:pt x="8216" y="4883"/>
                  </a:lnTo>
                  <a:cubicBezTo>
                    <a:pt x="8573" y="4240"/>
                    <a:pt x="8811" y="3597"/>
                    <a:pt x="8811" y="3049"/>
                  </a:cubicBezTo>
                  <a:cubicBezTo>
                    <a:pt x="8811" y="2763"/>
                    <a:pt x="8764" y="2501"/>
                    <a:pt x="8716" y="2263"/>
                  </a:cubicBezTo>
                  <a:cubicBezTo>
                    <a:pt x="8669" y="2001"/>
                    <a:pt x="8550" y="1763"/>
                    <a:pt x="8430" y="1525"/>
                  </a:cubicBezTo>
                  <a:cubicBezTo>
                    <a:pt x="8383" y="1461"/>
                    <a:pt x="8325" y="1429"/>
                    <a:pt x="8263" y="1429"/>
                  </a:cubicBezTo>
                  <a:cubicBezTo>
                    <a:pt x="8232" y="1429"/>
                    <a:pt x="8200" y="1437"/>
                    <a:pt x="8168" y="1453"/>
                  </a:cubicBezTo>
                  <a:cubicBezTo>
                    <a:pt x="8097" y="1525"/>
                    <a:pt x="8073" y="1620"/>
                    <a:pt x="8121" y="1691"/>
                  </a:cubicBezTo>
                  <a:cubicBezTo>
                    <a:pt x="8240" y="1906"/>
                    <a:pt x="8335" y="2120"/>
                    <a:pt x="8383" y="2358"/>
                  </a:cubicBezTo>
                  <a:cubicBezTo>
                    <a:pt x="8454" y="2573"/>
                    <a:pt x="8478" y="2811"/>
                    <a:pt x="8478" y="3049"/>
                  </a:cubicBezTo>
                  <a:cubicBezTo>
                    <a:pt x="8478" y="3335"/>
                    <a:pt x="8430" y="3644"/>
                    <a:pt x="8311" y="3954"/>
                  </a:cubicBezTo>
                  <a:cubicBezTo>
                    <a:pt x="8121" y="4501"/>
                    <a:pt x="7787" y="5025"/>
                    <a:pt x="7478" y="5502"/>
                  </a:cubicBezTo>
                  <a:cubicBezTo>
                    <a:pt x="6954" y="6264"/>
                    <a:pt x="6359" y="6978"/>
                    <a:pt x="5811" y="7693"/>
                  </a:cubicBezTo>
                  <a:cubicBezTo>
                    <a:pt x="5406" y="7216"/>
                    <a:pt x="5025" y="6764"/>
                    <a:pt x="4715" y="6264"/>
                  </a:cubicBezTo>
                  <a:cubicBezTo>
                    <a:pt x="4685" y="6218"/>
                    <a:pt x="4634" y="6191"/>
                    <a:pt x="4576" y="6191"/>
                  </a:cubicBezTo>
                  <a:cubicBezTo>
                    <a:pt x="4545" y="6191"/>
                    <a:pt x="4511" y="6199"/>
                    <a:pt x="4477" y="6216"/>
                  </a:cubicBezTo>
                  <a:cubicBezTo>
                    <a:pt x="4430" y="6288"/>
                    <a:pt x="4406" y="6383"/>
                    <a:pt x="4453" y="6454"/>
                  </a:cubicBezTo>
                  <a:cubicBezTo>
                    <a:pt x="4644" y="6669"/>
                    <a:pt x="4787" y="6883"/>
                    <a:pt x="4930" y="7050"/>
                  </a:cubicBezTo>
                  <a:lnTo>
                    <a:pt x="3929" y="7050"/>
                  </a:lnTo>
                  <a:cubicBezTo>
                    <a:pt x="3834" y="7050"/>
                    <a:pt x="3739" y="7145"/>
                    <a:pt x="3739" y="7240"/>
                  </a:cubicBezTo>
                  <a:lnTo>
                    <a:pt x="3739" y="9526"/>
                  </a:lnTo>
                  <a:lnTo>
                    <a:pt x="3096" y="9526"/>
                  </a:lnTo>
                  <a:lnTo>
                    <a:pt x="3096" y="7240"/>
                  </a:lnTo>
                  <a:cubicBezTo>
                    <a:pt x="3096" y="7145"/>
                    <a:pt x="3001" y="7050"/>
                    <a:pt x="2905" y="7050"/>
                  </a:cubicBezTo>
                  <a:lnTo>
                    <a:pt x="1953" y="7050"/>
                  </a:lnTo>
                  <a:cubicBezTo>
                    <a:pt x="1881" y="7050"/>
                    <a:pt x="1786" y="7145"/>
                    <a:pt x="1786" y="7240"/>
                  </a:cubicBezTo>
                  <a:cubicBezTo>
                    <a:pt x="1786" y="7335"/>
                    <a:pt x="1858" y="7407"/>
                    <a:pt x="1953" y="7407"/>
                  </a:cubicBezTo>
                  <a:lnTo>
                    <a:pt x="2763" y="7407"/>
                  </a:lnTo>
                  <a:lnTo>
                    <a:pt x="2763" y="9550"/>
                  </a:lnTo>
                  <a:lnTo>
                    <a:pt x="381" y="9550"/>
                  </a:lnTo>
                  <a:lnTo>
                    <a:pt x="381" y="7407"/>
                  </a:lnTo>
                  <a:lnTo>
                    <a:pt x="1191" y="7407"/>
                  </a:lnTo>
                  <a:cubicBezTo>
                    <a:pt x="1310" y="7407"/>
                    <a:pt x="1381" y="7335"/>
                    <a:pt x="1358" y="7216"/>
                  </a:cubicBezTo>
                  <a:cubicBezTo>
                    <a:pt x="1334" y="7145"/>
                    <a:pt x="1262" y="7097"/>
                    <a:pt x="1191" y="7097"/>
                  </a:cubicBezTo>
                  <a:lnTo>
                    <a:pt x="381" y="7097"/>
                  </a:lnTo>
                  <a:lnTo>
                    <a:pt x="381" y="6430"/>
                  </a:lnTo>
                  <a:lnTo>
                    <a:pt x="2929" y="6430"/>
                  </a:lnTo>
                  <a:cubicBezTo>
                    <a:pt x="3025" y="6430"/>
                    <a:pt x="3120" y="6335"/>
                    <a:pt x="3120" y="6264"/>
                  </a:cubicBezTo>
                  <a:lnTo>
                    <a:pt x="3120" y="5216"/>
                  </a:lnTo>
                  <a:lnTo>
                    <a:pt x="3596" y="5216"/>
                  </a:lnTo>
                  <a:cubicBezTo>
                    <a:pt x="3715" y="5430"/>
                    <a:pt x="3858" y="5621"/>
                    <a:pt x="4001" y="5835"/>
                  </a:cubicBezTo>
                  <a:cubicBezTo>
                    <a:pt x="4049" y="5899"/>
                    <a:pt x="4107" y="5930"/>
                    <a:pt x="4161" y="5930"/>
                  </a:cubicBezTo>
                  <a:cubicBezTo>
                    <a:pt x="4189" y="5930"/>
                    <a:pt x="4215" y="5922"/>
                    <a:pt x="4239" y="5907"/>
                  </a:cubicBezTo>
                  <a:cubicBezTo>
                    <a:pt x="4311" y="5835"/>
                    <a:pt x="4334" y="5740"/>
                    <a:pt x="4287" y="5668"/>
                  </a:cubicBezTo>
                  <a:cubicBezTo>
                    <a:pt x="3977" y="5240"/>
                    <a:pt x="3691" y="4763"/>
                    <a:pt x="3477" y="4287"/>
                  </a:cubicBezTo>
                  <a:cubicBezTo>
                    <a:pt x="3263" y="3835"/>
                    <a:pt x="3144" y="3430"/>
                    <a:pt x="3144" y="3049"/>
                  </a:cubicBezTo>
                  <a:cubicBezTo>
                    <a:pt x="3144" y="2287"/>
                    <a:pt x="3453" y="1620"/>
                    <a:pt x="3929" y="1144"/>
                  </a:cubicBezTo>
                  <a:cubicBezTo>
                    <a:pt x="4406" y="667"/>
                    <a:pt x="5073" y="358"/>
                    <a:pt x="5835" y="358"/>
                  </a:cubicBezTo>
                  <a:cubicBezTo>
                    <a:pt x="6192" y="358"/>
                    <a:pt x="6525" y="453"/>
                    <a:pt x="6835" y="572"/>
                  </a:cubicBezTo>
                  <a:cubicBezTo>
                    <a:pt x="7168" y="691"/>
                    <a:pt x="7454" y="906"/>
                    <a:pt x="7716" y="1144"/>
                  </a:cubicBezTo>
                  <a:cubicBezTo>
                    <a:pt x="7740" y="1167"/>
                    <a:pt x="7781" y="1179"/>
                    <a:pt x="7826" y="1179"/>
                  </a:cubicBezTo>
                  <a:cubicBezTo>
                    <a:pt x="7871" y="1179"/>
                    <a:pt x="7918" y="1167"/>
                    <a:pt x="7954" y="1144"/>
                  </a:cubicBezTo>
                  <a:cubicBezTo>
                    <a:pt x="8002" y="1072"/>
                    <a:pt x="8002" y="953"/>
                    <a:pt x="7954" y="906"/>
                  </a:cubicBezTo>
                  <a:cubicBezTo>
                    <a:pt x="7645" y="596"/>
                    <a:pt x="7311" y="382"/>
                    <a:pt x="6954" y="239"/>
                  </a:cubicBezTo>
                  <a:cubicBezTo>
                    <a:pt x="6597" y="96"/>
                    <a:pt x="6216" y="1"/>
                    <a:pt x="5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507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38"/>
        <p:cNvGrpSpPr/>
        <p:nvPr/>
      </p:nvGrpSpPr>
      <p:grpSpPr>
        <a:xfrm>
          <a:off x="0" y="0"/>
          <a:ext cx="0" cy="0"/>
          <a:chOff x="0" y="0"/>
          <a:chExt cx="0" cy="0"/>
        </a:xfrm>
      </p:grpSpPr>
      <p:sp>
        <p:nvSpPr>
          <p:cNvPr id="4" name="Google Shape;4819;p66">
            <a:extLst>
              <a:ext uri="{FF2B5EF4-FFF2-40B4-BE49-F238E27FC236}">
                <a16:creationId xmlns:a16="http://schemas.microsoft.com/office/drawing/2014/main" id="{ADADC21F-86A3-A493-1E46-B1D34288C9EA}"/>
              </a:ext>
            </a:extLst>
          </p:cNvPr>
          <p:cNvSpPr/>
          <p:nvPr/>
        </p:nvSpPr>
        <p:spPr>
          <a:xfrm>
            <a:off x="355712" y="23571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1" name="Google Shape;2701;p33">
            <a:extLst>
              <a:ext uri="{FF2B5EF4-FFF2-40B4-BE49-F238E27FC236}">
                <a16:creationId xmlns:a16="http://schemas.microsoft.com/office/drawing/2014/main" id="{CAAFC5C3-D42F-D57A-34D0-D015597799E9}"/>
              </a:ext>
            </a:extLst>
          </p:cNvPr>
          <p:cNvGrpSpPr/>
          <p:nvPr/>
        </p:nvGrpSpPr>
        <p:grpSpPr>
          <a:xfrm>
            <a:off x="95997" y="975520"/>
            <a:ext cx="565228" cy="733059"/>
            <a:chOff x="7397450" y="1458488"/>
            <a:chExt cx="1305777" cy="1985774"/>
          </a:xfrm>
        </p:grpSpPr>
        <p:sp>
          <p:nvSpPr>
            <p:cNvPr id="2902" name="Google Shape;2702;p33">
              <a:extLst>
                <a:ext uri="{FF2B5EF4-FFF2-40B4-BE49-F238E27FC236}">
                  <a16:creationId xmlns:a16="http://schemas.microsoft.com/office/drawing/2014/main" id="{02A60D62-189B-6E4C-1A9F-0D465679FAB6}"/>
                </a:ext>
              </a:extLst>
            </p:cNvPr>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703;p33">
              <a:extLst>
                <a:ext uri="{FF2B5EF4-FFF2-40B4-BE49-F238E27FC236}">
                  <a16:creationId xmlns:a16="http://schemas.microsoft.com/office/drawing/2014/main" id="{0C7CF2BE-6C95-F517-67BE-260D9779BBA9}"/>
                </a:ext>
              </a:extLst>
            </p:cNvPr>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704;p33">
              <a:extLst>
                <a:ext uri="{FF2B5EF4-FFF2-40B4-BE49-F238E27FC236}">
                  <a16:creationId xmlns:a16="http://schemas.microsoft.com/office/drawing/2014/main" id="{A631AA0D-46A1-1F45-79CE-1A0E530B841B}"/>
                </a:ext>
              </a:extLst>
            </p:cNvPr>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705;p33">
              <a:extLst>
                <a:ext uri="{FF2B5EF4-FFF2-40B4-BE49-F238E27FC236}">
                  <a16:creationId xmlns:a16="http://schemas.microsoft.com/office/drawing/2014/main" id="{3953CCD1-610D-82C6-74E6-BBC9723ED97E}"/>
                </a:ext>
              </a:extLst>
            </p:cNvPr>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706;p33">
              <a:extLst>
                <a:ext uri="{FF2B5EF4-FFF2-40B4-BE49-F238E27FC236}">
                  <a16:creationId xmlns:a16="http://schemas.microsoft.com/office/drawing/2014/main" id="{C57EC5B8-22DD-0DE4-E460-32F01CFC870B}"/>
                </a:ext>
              </a:extLst>
            </p:cNvPr>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7" name="Google Shape;2707;p33">
              <a:extLst>
                <a:ext uri="{FF2B5EF4-FFF2-40B4-BE49-F238E27FC236}">
                  <a16:creationId xmlns:a16="http://schemas.microsoft.com/office/drawing/2014/main" id="{2DFD5AB8-68E7-7E91-5B91-4E0F1DCE41F0}"/>
                </a:ext>
              </a:extLst>
            </p:cNvPr>
            <p:cNvGrpSpPr/>
            <p:nvPr/>
          </p:nvGrpSpPr>
          <p:grpSpPr>
            <a:xfrm>
              <a:off x="7397450" y="2837534"/>
              <a:ext cx="1305777" cy="606727"/>
              <a:chOff x="7309725" y="3207034"/>
              <a:chExt cx="1305777" cy="606727"/>
            </a:xfrm>
          </p:grpSpPr>
          <p:sp>
            <p:nvSpPr>
              <p:cNvPr id="2921" name="Google Shape;2708;p33">
                <a:extLst>
                  <a:ext uri="{FF2B5EF4-FFF2-40B4-BE49-F238E27FC236}">
                    <a16:creationId xmlns:a16="http://schemas.microsoft.com/office/drawing/2014/main" id="{7D82A53D-D425-972C-1C46-ACF3FEE2E809}"/>
                  </a:ext>
                </a:extLst>
              </p:cNvPr>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709;p33">
                <a:extLst>
                  <a:ext uri="{FF2B5EF4-FFF2-40B4-BE49-F238E27FC236}">
                    <a16:creationId xmlns:a16="http://schemas.microsoft.com/office/drawing/2014/main" id="{BD5EACE5-69A6-49A0-AACB-FE585D4A2249}"/>
                  </a:ext>
                </a:extLst>
              </p:cNvPr>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710;p33">
                <a:extLst>
                  <a:ext uri="{FF2B5EF4-FFF2-40B4-BE49-F238E27FC236}">
                    <a16:creationId xmlns:a16="http://schemas.microsoft.com/office/drawing/2014/main" id="{E8CFF033-7802-F07E-F794-0D19890D7CB8}"/>
                  </a:ext>
                </a:extLst>
              </p:cNvPr>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711;p33">
                <a:extLst>
                  <a:ext uri="{FF2B5EF4-FFF2-40B4-BE49-F238E27FC236}">
                    <a16:creationId xmlns:a16="http://schemas.microsoft.com/office/drawing/2014/main" id="{5FD0CA4D-CCF3-AC9D-EB0C-8F76F16E4AD9}"/>
                  </a:ext>
                </a:extLst>
              </p:cNvPr>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712;p33">
                <a:extLst>
                  <a:ext uri="{FF2B5EF4-FFF2-40B4-BE49-F238E27FC236}">
                    <a16:creationId xmlns:a16="http://schemas.microsoft.com/office/drawing/2014/main" id="{C8737ED0-E516-7408-D698-A16960E1FF72}"/>
                  </a:ext>
                </a:extLst>
              </p:cNvPr>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713;p33">
                <a:extLst>
                  <a:ext uri="{FF2B5EF4-FFF2-40B4-BE49-F238E27FC236}">
                    <a16:creationId xmlns:a16="http://schemas.microsoft.com/office/drawing/2014/main" id="{CCDD8A0E-30F9-E050-075B-2779EA274B80}"/>
                  </a:ext>
                </a:extLst>
              </p:cNvPr>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714;p33">
                <a:extLst>
                  <a:ext uri="{FF2B5EF4-FFF2-40B4-BE49-F238E27FC236}">
                    <a16:creationId xmlns:a16="http://schemas.microsoft.com/office/drawing/2014/main" id="{5DFDAB85-772D-734D-1D1B-4881BD3CF30A}"/>
                  </a:ext>
                </a:extLst>
              </p:cNvPr>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715;p33">
                <a:extLst>
                  <a:ext uri="{FF2B5EF4-FFF2-40B4-BE49-F238E27FC236}">
                    <a16:creationId xmlns:a16="http://schemas.microsoft.com/office/drawing/2014/main" id="{7B4DB48D-A507-886C-596E-D7393924AA96}"/>
                  </a:ext>
                </a:extLst>
              </p:cNvPr>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716;p33">
                <a:extLst>
                  <a:ext uri="{FF2B5EF4-FFF2-40B4-BE49-F238E27FC236}">
                    <a16:creationId xmlns:a16="http://schemas.microsoft.com/office/drawing/2014/main" id="{280EF7BB-745B-7C1C-C922-7069F07B60FD}"/>
                  </a:ext>
                </a:extLst>
              </p:cNvPr>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8" name="Google Shape;2717;p33">
              <a:extLst>
                <a:ext uri="{FF2B5EF4-FFF2-40B4-BE49-F238E27FC236}">
                  <a16:creationId xmlns:a16="http://schemas.microsoft.com/office/drawing/2014/main" id="{2A63CF5A-B0FC-750F-098E-F6EE8B92A79D}"/>
                </a:ext>
              </a:extLst>
            </p:cNvPr>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9" name="Google Shape;2718;p33">
              <a:extLst>
                <a:ext uri="{FF2B5EF4-FFF2-40B4-BE49-F238E27FC236}">
                  <a16:creationId xmlns:a16="http://schemas.microsoft.com/office/drawing/2014/main" id="{D2FC3E47-1302-50CD-8354-4930792900F9}"/>
                </a:ext>
              </a:extLst>
            </p:cNvPr>
            <p:cNvGrpSpPr/>
            <p:nvPr/>
          </p:nvGrpSpPr>
          <p:grpSpPr>
            <a:xfrm>
              <a:off x="7397450" y="2838082"/>
              <a:ext cx="1303258" cy="605194"/>
              <a:chOff x="7309725" y="3207582"/>
              <a:chExt cx="1303258" cy="605194"/>
            </a:xfrm>
          </p:grpSpPr>
          <p:sp>
            <p:nvSpPr>
              <p:cNvPr id="2910" name="Google Shape;2719;p33">
                <a:extLst>
                  <a:ext uri="{FF2B5EF4-FFF2-40B4-BE49-F238E27FC236}">
                    <a16:creationId xmlns:a16="http://schemas.microsoft.com/office/drawing/2014/main" id="{60EE4F74-551F-B30A-BE99-07D095848FD3}"/>
                  </a:ext>
                </a:extLst>
              </p:cNvPr>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720;p33">
                <a:extLst>
                  <a:ext uri="{FF2B5EF4-FFF2-40B4-BE49-F238E27FC236}">
                    <a16:creationId xmlns:a16="http://schemas.microsoft.com/office/drawing/2014/main" id="{4E8676CE-F231-952A-7FBA-479660D7F7DF}"/>
                  </a:ext>
                </a:extLst>
              </p:cNvPr>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721;p33">
                <a:extLst>
                  <a:ext uri="{FF2B5EF4-FFF2-40B4-BE49-F238E27FC236}">
                    <a16:creationId xmlns:a16="http://schemas.microsoft.com/office/drawing/2014/main" id="{CBF944AE-1657-734D-F589-9C0A307BF38F}"/>
                  </a:ext>
                </a:extLst>
              </p:cNvPr>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722;p33">
                <a:extLst>
                  <a:ext uri="{FF2B5EF4-FFF2-40B4-BE49-F238E27FC236}">
                    <a16:creationId xmlns:a16="http://schemas.microsoft.com/office/drawing/2014/main" id="{137F424D-D4DE-BFF7-D49A-30687E3A8BC9}"/>
                  </a:ext>
                </a:extLst>
              </p:cNvPr>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723;p33">
                <a:extLst>
                  <a:ext uri="{FF2B5EF4-FFF2-40B4-BE49-F238E27FC236}">
                    <a16:creationId xmlns:a16="http://schemas.microsoft.com/office/drawing/2014/main" id="{568FBBDA-54BC-AACE-99CD-30467245AA39}"/>
                  </a:ext>
                </a:extLst>
              </p:cNvPr>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724;p33">
                <a:extLst>
                  <a:ext uri="{FF2B5EF4-FFF2-40B4-BE49-F238E27FC236}">
                    <a16:creationId xmlns:a16="http://schemas.microsoft.com/office/drawing/2014/main" id="{CBC59FDC-1AA6-5337-C92E-24A3B47B427F}"/>
                  </a:ext>
                </a:extLst>
              </p:cNvPr>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725;p33">
                <a:extLst>
                  <a:ext uri="{FF2B5EF4-FFF2-40B4-BE49-F238E27FC236}">
                    <a16:creationId xmlns:a16="http://schemas.microsoft.com/office/drawing/2014/main" id="{026AC883-531F-9261-2669-EF228E1CF2F4}"/>
                  </a:ext>
                </a:extLst>
              </p:cNvPr>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726;p33">
                <a:extLst>
                  <a:ext uri="{FF2B5EF4-FFF2-40B4-BE49-F238E27FC236}">
                    <a16:creationId xmlns:a16="http://schemas.microsoft.com/office/drawing/2014/main" id="{D2C4987F-7160-19A2-9670-FA9B2F4ACC55}"/>
                  </a:ext>
                </a:extLst>
              </p:cNvPr>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727;p33">
                <a:extLst>
                  <a:ext uri="{FF2B5EF4-FFF2-40B4-BE49-F238E27FC236}">
                    <a16:creationId xmlns:a16="http://schemas.microsoft.com/office/drawing/2014/main" id="{9A27A8C1-C38A-4973-24FA-6740E393E837}"/>
                  </a:ext>
                </a:extLst>
              </p:cNvPr>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728;p33">
                <a:extLst>
                  <a:ext uri="{FF2B5EF4-FFF2-40B4-BE49-F238E27FC236}">
                    <a16:creationId xmlns:a16="http://schemas.microsoft.com/office/drawing/2014/main" id="{4EB82149-C707-DF94-E97D-BB3E313CCB19}"/>
                  </a:ext>
                </a:extLst>
              </p:cNvPr>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729;p33">
                <a:extLst>
                  <a:ext uri="{FF2B5EF4-FFF2-40B4-BE49-F238E27FC236}">
                    <a16:creationId xmlns:a16="http://schemas.microsoft.com/office/drawing/2014/main" id="{32660879-39FA-D39F-F5B9-C9DAEFE073BD}"/>
                  </a:ext>
                </a:extLst>
              </p:cNvPr>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39" name="Google Shape;2939;p35"/>
          <p:cNvSpPr txBox="1">
            <a:spLocks noGrp="1"/>
          </p:cNvSpPr>
          <p:nvPr>
            <p:ph type="title"/>
          </p:nvPr>
        </p:nvSpPr>
        <p:spPr>
          <a:xfrm>
            <a:off x="1403504" y="256908"/>
            <a:ext cx="7387952" cy="73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Proposed Solution Overview</a:t>
            </a:r>
            <a:endParaRPr dirty="0"/>
          </a:p>
        </p:txBody>
      </p:sp>
      <p:sp>
        <p:nvSpPr>
          <p:cNvPr id="2940" name="Google Shape;2940;p35"/>
          <p:cNvSpPr txBox="1">
            <a:spLocks noGrp="1"/>
          </p:cNvSpPr>
          <p:nvPr>
            <p:ph type="subTitle" idx="1"/>
          </p:nvPr>
        </p:nvSpPr>
        <p:spPr>
          <a:xfrm>
            <a:off x="2114266" y="1305429"/>
            <a:ext cx="6822470" cy="3045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br>
              <a:rPr lang="en-US" dirty="0"/>
            </a:br>
            <a:r>
              <a:rPr lang="en-GB" sz="1800" dirty="0">
                <a:latin typeface="Times New Roman" panose="02020603050405020304" pitchFamily="18" charset="0"/>
                <a:cs typeface="Times New Roman" panose="02020603050405020304" pitchFamily="18" charset="0"/>
              </a:rPr>
              <a:t>We propose an autonomous surveillance vehicle designed to monitor forest and agricultural environments for early signs of fires. Equipped with environmental sensors and cameras, the car patrols specific areas, detecting fire indicators such as flame, sudden temperature spikes, or gas emissions. Upon detection, it sends real-time alerts to authorities, enabling rapid response before the fire spreads uncontrollably. This mobile solution offers a cost-effective and flexible alternative to static watchtowers or expensive drone systems.</a:t>
            </a:r>
            <a:endParaRPr lang="en-US" sz="1600" b="0" i="0" dirty="0">
              <a:solidFill>
                <a:srgbClr val="404040"/>
              </a:solidFill>
              <a:effectLst/>
              <a:latin typeface="Times New Roman" panose="02020603050405020304" pitchFamily="18" charset="0"/>
              <a:cs typeface="Times New Roman" panose="02020603050405020304" pitchFamily="18" charset="0"/>
            </a:endParaRPr>
          </a:p>
        </p:txBody>
      </p:sp>
      <p:cxnSp>
        <p:nvCxnSpPr>
          <p:cNvPr id="2951" name="Google Shape;2951;p35"/>
          <p:cNvCxnSpPr/>
          <p:nvPr/>
        </p:nvCxnSpPr>
        <p:spPr>
          <a:xfrm>
            <a:off x="2000668" y="1166430"/>
            <a:ext cx="0" cy="3045000"/>
          </a:xfrm>
          <a:prstGeom prst="straightConnector1">
            <a:avLst/>
          </a:prstGeom>
          <a:noFill/>
          <a:ln w="28575" cap="flat" cmpd="sng">
            <a:solidFill>
              <a:schemeClr val="dk1"/>
            </a:solidFill>
            <a:prstDash val="solid"/>
            <a:round/>
            <a:headEnd type="none" w="med" len="med"/>
            <a:tailEnd type="none" w="med" len="med"/>
          </a:ln>
        </p:spPr>
      </p:cxnSp>
      <p:grpSp>
        <p:nvGrpSpPr>
          <p:cNvPr id="2952" name="Google Shape;2952;p35"/>
          <p:cNvGrpSpPr/>
          <p:nvPr/>
        </p:nvGrpSpPr>
        <p:grpSpPr>
          <a:xfrm>
            <a:off x="-744788" y="1855246"/>
            <a:ext cx="2424906" cy="2554832"/>
            <a:chOff x="435600" y="1746900"/>
            <a:chExt cx="2424906" cy="2554832"/>
          </a:xfrm>
        </p:grpSpPr>
        <p:grpSp>
          <p:nvGrpSpPr>
            <p:cNvPr id="2953" name="Google Shape;2953;p35"/>
            <p:cNvGrpSpPr/>
            <p:nvPr/>
          </p:nvGrpSpPr>
          <p:grpSpPr>
            <a:xfrm>
              <a:off x="1497758" y="1746900"/>
              <a:ext cx="1362748" cy="1530736"/>
              <a:chOff x="1364270" y="1884551"/>
              <a:chExt cx="1289260" cy="1448189"/>
            </a:xfrm>
          </p:grpSpPr>
          <p:grpSp>
            <p:nvGrpSpPr>
              <p:cNvPr id="2954" name="Google Shape;2954;p35"/>
              <p:cNvGrpSpPr/>
              <p:nvPr/>
            </p:nvGrpSpPr>
            <p:grpSpPr>
              <a:xfrm>
                <a:off x="1364270" y="1884551"/>
                <a:ext cx="1289260" cy="1445628"/>
                <a:chOff x="4699240" y="2171940"/>
                <a:chExt cx="331685" cy="371913"/>
              </a:xfrm>
            </p:grpSpPr>
            <p:sp>
              <p:nvSpPr>
                <p:cNvPr id="2955" name="Google Shape;2955;p35"/>
                <p:cNvSpPr/>
                <p:nvPr/>
              </p:nvSpPr>
              <p:spPr>
                <a:xfrm>
                  <a:off x="4707114" y="2179053"/>
                  <a:ext cx="317526" cy="355339"/>
                </a:xfrm>
                <a:custGeom>
                  <a:avLst/>
                  <a:gdLst/>
                  <a:ahLst/>
                  <a:cxnLst/>
                  <a:rect l="l" t="t" r="r" b="b"/>
                  <a:pathLst>
                    <a:path w="9598" h="10741" extrusionOk="0">
                      <a:moveTo>
                        <a:pt x="858" y="0"/>
                      </a:moveTo>
                      <a:cubicBezTo>
                        <a:pt x="381" y="0"/>
                        <a:pt x="0" y="381"/>
                        <a:pt x="0" y="858"/>
                      </a:cubicBezTo>
                      <a:lnTo>
                        <a:pt x="0" y="9883"/>
                      </a:lnTo>
                      <a:cubicBezTo>
                        <a:pt x="0" y="10360"/>
                        <a:pt x="381" y="10741"/>
                        <a:pt x="858" y="10741"/>
                      </a:cubicBezTo>
                      <a:lnTo>
                        <a:pt x="8693" y="10741"/>
                      </a:lnTo>
                      <a:cubicBezTo>
                        <a:pt x="9169" y="10741"/>
                        <a:pt x="9597" y="10360"/>
                        <a:pt x="9550" y="9883"/>
                      </a:cubicBezTo>
                      <a:lnTo>
                        <a:pt x="9550" y="858"/>
                      </a:lnTo>
                      <a:cubicBezTo>
                        <a:pt x="9550" y="381"/>
                        <a:pt x="9169" y="0"/>
                        <a:pt x="8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5"/>
                <p:cNvSpPr/>
                <p:nvPr/>
              </p:nvSpPr>
              <p:spPr>
                <a:xfrm>
                  <a:off x="4741785" y="2311416"/>
                  <a:ext cx="247391" cy="189100"/>
                </a:xfrm>
                <a:custGeom>
                  <a:avLst/>
                  <a:gdLst/>
                  <a:ahLst/>
                  <a:cxnLst/>
                  <a:rect l="l" t="t" r="r" b="b"/>
                  <a:pathLst>
                    <a:path w="7478" h="5716" extrusionOk="0">
                      <a:moveTo>
                        <a:pt x="0" y="0"/>
                      </a:moveTo>
                      <a:lnTo>
                        <a:pt x="0" y="4477"/>
                      </a:lnTo>
                      <a:cubicBezTo>
                        <a:pt x="0" y="5168"/>
                        <a:pt x="524" y="5716"/>
                        <a:pt x="1215" y="5716"/>
                      </a:cubicBezTo>
                      <a:lnTo>
                        <a:pt x="6239" y="5716"/>
                      </a:lnTo>
                      <a:cubicBezTo>
                        <a:pt x="6930" y="5716"/>
                        <a:pt x="7478" y="5168"/>
                        <a:pt x="7478" y="4477"/>
                      </a:cubicBezTo>
                      <a:lnTo>
                        <a:pt x="74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5"/>
                <p:cNvSpPr/>
                <p:nvPr/>
              </p:nvSpPr>
              <p:spPr>
                <a:xfrm>
                  <a:off x="4825285" y="2435872"/>
                  <a:ext cx="79596" cy="31561"/>
                </a:xfrm>
                <a:custGeom>
                  <a:avLst/>
                  <a:gdLst/>
                  <a:ahLst/>
                  <a:cxnLst/>
                  <a:rect l="l" t="t" r="r" b="b"/>
                  <a:pathLst>
                    <a:path w="2406" h="954" extrusionOk="0">
                      <a:moveTo>
                        <a:pt x="0" y="1"/>
                      </a:moveTo>
                      <a:lnTo>
                        <a:pt x="0" y="953"/>
                      </a:lnTo>
                      <a:lnTo>
                        <a:pt x="2406" y="953"/>
                      </a:lnTo>
                      <a:lnTo>
                        <a:pt x="240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5"/>
                <p:cNvSpPr/>
                <p:nvPr/>
              </p:nvSpPr>
              <p:spPr>
                <a:xfrm>
                  <a:off x="4792202" y="2342117"/>
                  <a:ext cx="146555" cy="93789"/>
                </a:xfrm>
                <a:custGeom>
                  <a:avLst/>
                  <a:gdLst/>
                  <a:ahLst/>
                  <a:cxnLst/>
                  <a:rect l="l" t="t" r="r" b="b"/>
                  <a:pathLst>
                    <a:path w="4430" h="2835" extrusionOk="0">
                      <a:moveTo>
                        <a:pt x="548" y="1"/>
                      </a:moveTo>
                      <a:cubicBezTo>
                        <a:pt x="286" y="25"/>
                        <a:pt x="48" y="215"/>
                        <a:pt x="24" y="477"/>
                      </a:cubicBezTo>
                      <a:cubicBezTo>
                        <a:pt x="0" y="787"/>
                        <a:pt x="238" y="1049"/>
                        <a:pt x="548" y="1049"/>
                      </a:cubicBezTo>
                      <a:lnTo>
                        <a:pt x="1691" y="1049"/>
                      </a:lnTo>
                      <a:lnTo>
                        <a:pt x="1691" y="2835"/>
                      </a:lnTo>
                      <a:lnTo>
                        <a:pt x="2739" y="2835"/>
                      </a:lnTo>
                      <a:lnTo>
                        <a:pt x="2739" y="1049"/>
                      </a:lnTo>
                      <a:lnTo>
                        <a:pt x="3858" y="1049"/>
                      </a:lnTo>
                      <a:cubicBezTo>
                        <a:pt x="4120" y="1049"/>
                        <a:pt x="4358" y="834"/>
                        <a:pt x="4382" y="572"/>
                      </a:cubicBezTo>
                      <a:cubicBezTo>
                        <a:pt x="4430" y="287"/>
                        <a:pt x="4192" y="1"/>
                        <a:pt x="38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5"/>
                <p:cNvSpPr/>
                <p:nvPr/>
              </p:nvSpPr>
              <p:spPr>
                <a:xfrm>
                  <a:off x="4699240" y="2171940"/>
                  <a:ext cx="331685" cy="371913"/>
                </a:xfrm>
                <a:custGeom>
                  <a:avLst/>
                  <a:gdLst/>
                  <a:ahLst/>
                  <a:cxnLst/>
                  <a:rect l="l" t="t" r="r" b="b"/>
                  <a:pathLst>
                    <a:path w="10026" h="11242" extrusionOk="0">
                      <a:moveTo>
                        <a:pt x="8931" y="430"/>
                      </a:moveTo>
                      <a:cubicBezTo>
                        <a:pt x="9288" y="430"/>
                        <a:pt x="9597" y="715"/>
                        <a:pt x="9597" y="1073"/>
                      </a:cubicBezTo>
                      <a:lnTo>
                        <a:pt x="9597" y="10098"/>
                      </a:lnTo>
                      <a:cubicBezTo>
                        <a:pt x="9597" y="10455"/>
                        <a:pt x="9288" y="10765"/>
                        <a:pt x="8931" y="10765"/>
                      </a:cubicBezTo>
                      <a:lnTo>
                        <a:pt x="1096" y="10765"/>
                      </a:lnTo>
                      <a:cubicBezTo>
                        <a:pt x="738" y="10765"/>
                        <a:pt x="453" y="10455"/>
                        <a:pt x="453" y="10098"/>
                      </a:cubicBezTo>
                      <a:lnTo>
                        <a:pt x="453" y="1073"/>
                      </a:lnTo>
                      <a:cubicBezTo>
                        <a:pt x="453" y="715"/>
                        <a:pt x="738" y="430"/>
                        <a:pt x="1096" y="430"/>
                      </a:cubicBezTo>
                      <a:close/>
                      <a:moveTo>
                        <a:pt x="1096" y="1"/>
                      </a:moveTo>
                      <a:cubicBezTo>
                        <a:pt x="500" y="1"/>
                        <a:pt x="0" y="477"/>
                        <a:pt x="0" y="1120"/>
                      </a:cubicBezTo>
                      <a:lnTo>
                        <a:pt x="0" y="10122"/>
                      </a:lnTo>
                      <a:cubicBezTo>
                        <a:pt x="0" y="10717"/>
                        <a:pt x="476" y="11241"/>
                        <a:pt x="1096" y="11241"/>
                      </a:cubicBezTo>
                      <a:lnTo>
                        <a:pt x="8931" y="11241"/>
                      </a:lnTo>
                      <a:cubicBezTo>
                        <a:pt x="9526" y="11241"/>
                        <a:pt x="10026" y="10741"/>
                        <a:pt x="10026" y="10122"/>
                      </a:cubicBezTo>
                      <a:lnTo>
                        <a:pt x="10026" y="1120"/>
                      </a:lnTo>
                      <a:cubicBezTo>
                        <a:pt x="10026" y="477"/>
                        <a:pt x="9526" y="1"/>
                        <a:pt x="8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5"/>
                <p:cNvSpPr/>
                <p:nvPr/>
              </p:nvSpPr>
              <p:spPr>
                <a:xfrm>
                  <a:off x="4822142" y="2211242"/>
                  <a:ext cx="14192" cy="72715"/>
                </a:xfrm>
                <a:custGeom>
                  <a:avLst/>
                  <a:gdLst/>
                  <a:ahLst/>
                  <a:cxnLst/>
                  <a:rect l="l" t="t" r="r" b="b"/>
                  <a:pathLst>
                    <a:path w="429" h="2198" extrusionOk="0">
                      <a:moveTo>
                        <a:pt x="202" y="1"/>
                      </a:moveTo>
                      <a:cubicBezTo>
                        <a:pt x="80" y="1"/>
                        <a:pt x="0" y="109"/>
                        <a:pt x="0" y="218"/>
                      </a:cubicBezTo>
                      <a:lnTo>
                        <a:pt x="0" y="1980"/>
                      </a:lnTo>
                      <a:cubicBezTo>
                        <a:pt x="0" y="2089"/>
                        <a:pt x="99" y="2198"/>
                        <a:pt x="207" y="2198"/>
                      </a:cubicBezTo>
                      <a:cubicBezTo>
                        <a:pt x="218" y="2198"/>
                        <a:pt x="228" y="2197"/>
                        <a:pt x="238" y="2195"/>
                      </a:cubicBezTo>
                      <a:cubicBezTo>
                        <a:pt x="357" y="2147"/>
                        <a:pt x="429" y="2076"/>
                        <a:pt x="429" y="1956"/>
                      </a:cubicBezTo>
                      <a:lnTo>
                        <a:pt x="429" y="218"/>
                      </a:lnTo>
                      <a:cubicBezTo>
                        <a:pt x="429" y="99"/>
                        <a:pt x="334" y="4"/>
                        <a:pt x="238" y="4"/>
                      </a:cubicBezTo>
                      <a:cubicBezTo>
                        <a:pt x="226" y="2"/>
                        <a:pt x="214"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5"/>
                <p:cNvSpPr/>
                <p:nvPr/>
              </p:nvSpPr>
              <p:spPr>
                <a:xfrm>
                  <a:off x="4757532" y="2212929"/>
                  <a:ext cx="38640" cy="69341"/>
                </a:xfrm>
                <a:custGeom>
                  <a:avLst/>
                  <a:gdLst/>
                  <a:ahLst/>
                  <a:cxnLst/>
                  <a:rect l="l" t="t" r="r" b="b"/>
                  <a:pathLst>
                    <a:path w="1168" h="2096" extrusionOk="0">
                      <a:moveTo>
                        <a:pt x="215" y="0"/>
                      </a:moveTo>
                      <a:cubicBezTo>
                        <a:pt x="96" y="0"/>
                        <a:pt x="0" y="72"/>
                        <a:pt x="0" y="191"/>
                      </a:cubicBezTo>
                      <a:lnTo>
                        <a:pt x="0" y="1929"/>
                      </a:lnTo>
                      <a:cubicBezTo>
                        <a:pt x="24" y="2025"/>
                        <a:pt x="119" y="2096"/>
                        <a:pt x="239" y="2096"/>
                      </a:cubicBezTo>
                      <a:cubicBezTo>
                        <a:pt x="358" y="2096"/>
                        <a:pt x="453" y="2001"/>
                        <a:pt x="453" y="1905"/>
                      </a:cubicBezTo>
                      <a:lnTo>
                        <a:pt x="453" y="1239"/>
                      </a:lnTo>
                      <a:lnTo>
                        <a:pt x="858" y="1239"/>
                      </a:lnTo>
                      <a:cubicBezTo>
                        <a:pt x="977" y="1239"/>
                        <a:pt x="1072" y="1143"/>
                        <a:pt x="1072" y="1072"/>
                      </a:cubicBezTo>
                      <a:cubicBezTo>
                        <a:pt x="1096" y="905"/>
                        <a:pt x="977" y="834"/>
                        <a:pt x="858" y="834"/>
                      </a:cubicBezTo>
                      <a:lnTo>
                        <a:pt x="453" y="834"/>
                      </a:lnTo>
                      <a:lnTo>
                        <a:pt x="453" y="405"/>
                      </a:lnTo>
                      <a:lnTo>
                        <a:pt x="929" y="405"/>
                      </a:lnTo>
                      <a:cubicBezTo>
                        <a:pt x="1048" y="405"/>
                        <a:pt x="1120" y="310"/>
                        <a:pt x="1120" y="238"/>
                      </a:cubicBezTo>
                      <a:cubicBezTo>
                        <a:pt x="1167" y="72"/>
                        <a:pt x="1048"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5"/>
                <p:cNvSpPr/>
                <p:nvPr/>
              </p:nvSpPr>
              <p:spPr>
                <a:xfrm>
                  <a:off x="4933200" y="2212929"/>
                  <a:ext cx="40228" cy="70929"/>
                </a:xfrm>
                <a:custGeom>
                  <a:avLst/>
                  <a:gdLst/>
                  <a:ahLst/>
                  <a:cxnLst/>
                  <a:rect l="l" t="t" r="r" b="b"/>
                  <a:pathLst>
                    <a:path w="1216" h="2144" extrusionOk="0">
                      <a:moveTo>
                        <a:pt x="215" y="0"/>
                      </a:moveTo>
                      <a:cubicBezTo>
                        <a:pt x="96" y="0"/>
                        <a:pt x="1" y="72"/>
                        <a:pt x="1" y="191"/>
                      </a:cubicBezTo>
                      <a:lnTo>
                        <a:pt x="1" y="1953"/>
                      </a:lnTo>
                      <a:cubicBezTo>
                        <a:pt x="1" y="2048"/>
                        <a:pt x="144" y="2144"/>
                        <a:pt x="263" y="2144"/>
                      </a:cubicBezTo>
                      <a:lnTo>
                        <a:pt x="977" y="2144"/>
                      </a:lnTo>
                      <a:cubicBezTo>
                        <a:pt x="1096" y="2144"/>
                        <a:pt x="1168" y="2048"/>
                        <a:pt x="1168" y="1953"/>
                      </a:cubicBezTo>
                      <a:cubicBezTo>
                        <a:pt x="1216" y="1810"/>
                        <a:pt x="1096" y="1715"/>
                        <a:pt x="977" y="1715"/>
                      </a:cubicBezTo>
                      <a:lnTo>
                        <a:pt x="453" y="1715"/>
                      </a:lnTo>
                      <a:lnTo>
                        <a:pt x="453" y="1262"/>
                      </a:lnTo>
                      <a:lnTo>
                        <a:pt x="906" y="1262"/>
                      </a:lnTo>
                      <a:cubicBezTo>
                        <a:pt x="1025" y="1262"/>
                        <a:pt x="1120" y="1191"/>
                        <a:pt x="1120" y="1096"/>
                      </a:cubicBezTo>
                      <a:cubicBezTo>
                        <a:pt x="1144" y="953"/>
                        <a:pt x="1025" y="858"/>
                        <a:pt x="906" y="858"/>
                      </a:cubicBezTo>
                      <a:lnTo>
                        <a:pt x="453" y="858"/>
                      </a:lnTo>
                      <a:lnTo>
                        <a:pt x="453" y="405"/>
                      </a:lnTo>
                      <a:lnTo>
                        <a:pt x="977" y="405"/>
                      </a:lnTo>
                      <a:cubicBezTo>
                        <a:pt x="1096" y="405"/>
                        <a:pt x="1168" y="310"/>
                        <a:pt x="1168" y="238"/>
                      </a:cubicBezTo>
                      <a:cubicBezTo>
                        <a:pt x="1216" y="72"/>
                        <a:pt x="1096"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5"/>
                <p:cNvSpPr/>
                <p:nvPr/>
              </p:nvSpPr>
              <p:spPr>
                <a:xfrm>
                  <a:off x="4863098" y="2208993"/>
                  <a:ext cx="45720" cy="73642"/>
                </a:xfrm>
                <a:custGeom>
                  <a:avLst/>
                  <a:gdLst/>
                  <a:ahLst/>
                  <a:cxnLst/>
                  <a:rect l="l" t="t" r="r" b="b"/>
                  <a:pathLst>
                    <a:path w="1382" h="2226" extrusionOk="0">
                      <a:moveTo>
                        <a:pt x="667" y="500"/>
                      </a:moveTo>
                      <a:cubicBezTo>
                        <a:pt x="834" y="500"/>
                        <a:pt x="929" y="619"/>
                        <a:pt x="929" y="738"/>
                      </a:cubicBezTo>
                      <a:cubicBezTo>
                        <a:pt x="929" y="858"/>
                        <a:pt x="834" y="977"/>
                        <a:pt x="667" y="977"/>
                      </a:cubicBezTo>
                      <a:lnTo>
                        <a:pt x="429" y="977"/>
                      </a:lnTo>
                      <a:lnTo>
                        <a:pt x="429" y="500"/>
                      </a:lnTo>
                      <a:close/>
                      <a:moveTo>
                        <a:pt x="167" y="0"/>
                      </a:moveTo>
                      <a:cubicBezTo>
                        <a:pt x="72" y="24"/>
                        <a:pt x="24" y="119"/>
                        <a:pt x="24" y="191"/>
                      </a:cubicBezTo>
                      <a:lnTo>
                        <a:pt x="1" y="2024"/>
                      </a:lnTo>
                      <a:cubicBezTo>
                        <a:pt x="1" y="2125"/>
                        <a:pt x="86" y="2226"/>
                        <a:pt x="184" y="2226"/>
                      </a:cubicBezTo>
                      <a:cubicBezTo>
                        <a:pt x="202" y="2226"/>
                        <a:pt x="220" y="2222"/>
                        <a:pt x="239" y="2215"/>
                      </a:cubicBezTo>
                      <a:cubicBezTo>
                        <a:pt x="358" y="2215"/>
                        <a:pt x="429" y="2096"/>
                        <a:pt x="429" y="1977"/>
                      </a:cubicBezTo>
                      <a:lnTo>
                        <a:pt x="429" y="1501"/>
                      </a:lnTo>
                      <a:lnTo>
                        <a:pt x="1001" y="2120"/>
                      </a:lnTo>
                      <a:cubicBezTo>
                        <a:pt x="1025" y="2191"/>
                        <a:pt x="1096" y="2191"/>
                        <a:pt x="1144" y="2191"/>
                      </a:cubicBezTo>
                      <a:cubicBezTo>
                        <a:pt x="1215" y="2191"/>
                        <a:pt x="1239" y="2167"/>
                        <a:pt x="1310" y="2120"/>
                      </a:cubicBezTo>
                      <a:cubicBezTo>
                        <a:pt x="1382" y="2048"/>
                        <a:pt x="1382" y="1929"/>
                        <a:pt x="1334" y="1834"/>
                      </a:cubicBezTo>
                      <a:lnTo>
                        <a:pt x="882" y="1334"/>
                      </a:lnTo>
                      <a:cubicBezTo>
                        <a:pt x="1191" y="1239"/>
                        <a:pt x="1382" y="1000"/>
                        <a:pt x="1382" y="667"/>
                      </a:cubicBezTo>
                      <a:cubicBezTo>
                        <a:pt x="1382" y="310"/>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5"/>
                <p:cNvSpPr/>
                <p:nvPr/>
              </p:nvSpPr>
              <p:spPr>
                <a:xfrm>
                  <a:off x="4733878" y="2303509"/>
                  <a:ext cx="263171" cy="202531"/>
                </a:xfrm>
                <a:custGeom>
                  <a:avLst/>
                  <a:gdLst/>
                  <a:ahLst/>
                  <a:cxnLst/>
                  <a:rect l="l" t="t" r="r" b="b"/>
                  <a:pathLst>
                    <a:path w="7955" h="6122" extrusionOk="0">
                      <a:moveTo>
                        <a:pt x="215" y="1"/>
                      </a:moveTo>
                      <a:cubicBezTo>
                        <a:pt x="96" y="1"/>
                        <a:pt x="1" y="72"/>
                        <a:pt x="1" y="191"/>
                      </a:cubicBezTo>
                      <a:lnTo>
                        <a:pt x="1" y="4692"/>
                      </a:lnTo>
                      <a:cubicBezTo>
                        <a:pt x="1" y="5502"/>
                        <a:pt x="644" y="6121"/>
                        <a:pt x="1430" y="6121"/>
                      </a:cubicBezTo>
                      <a:lnTo>
                        <a:pt x="6455" y="6121"/>
                      </a:lnTo>
                      <a:cubicBezTo>
                        <a:pt x="7264" y="6121"/>
                        <a:pt x="7884" y="5478"/>
                        <a:pt x="7884" y="4692"/>
                      </a:cubicBezTo>
                      <a:lnTo>
                        <a:pt x="7884" y="191"/>
                      </a:lnTo>
                      <a:cubicBezTo>
                        <a:pt x="7955" y="120"/>
                        <a:pt x="7812" y="1"/>
                        <a:pt x="7717" y="1"/>
                      </a:cubicBezTo>
                      <a:lnTo>
                        <a:pt x="4954" y="1"/>
                      </a:lnTo>
                      <a:cubicBezTo>
                        <a:pt x="4835" y="1"/>
                        <a:pt x="4764" y="72"/>
                        <a:pt x="4764" y="168"/>
                      </a:cubicBezTo>
                      <a:cubicBezTo>
                        <a:pt x="4716" y="311"/>
                        <a:pt x="4835" y="406"/>
                        <a:pt x="4954" y="406"/>
                      </a:cubicBezTo>
                      <a:lnTo>
                        <a:pt x="7502" y="406"/>
                      </a:lnTo>
                      <a:lnTo>
                        <a:pt x="7502" y="4692"/>
                      </a:lnTo>
                      <a:cubicBezTo>
                        <a:pt x="7502" y="5264"/>
                        <a:pt x="7050" y="5716"/>
                        <a:pt x="6478" y="5716"/>
                      </a:cubicBezTo>
                      <a:lnTo>
                        <a:pt x="1454" y="5716"/>
                      </a:lnTo>
                      <a:cubicBezTo>
                        <a:pt x="882" y="5716"/>
                        <a:pt x="453" y="5264"/>
                        <a:pt x="453" y="4692"/>
                      </a:cubicBezTo>
                      <a:lnTo>
                        <a:pt x="453" y="406"/>
                      </a:lnTo>
                      <a:lnTo>
                        <a:pt x="2978" y="406"/>
                      </a:lnTo>
                      <a:cubicBezTo>
                        <a:pt x="3097" y="406"/>
                        <a:pt x="3192" y="311"/>
                        <a:pt x="3192" y="239"/>
                      </a:cubicBezTo>
                      <a:cubicBezTo>
                        <a:pt x="3216" y="72"/>
                        <a:pt x="3097" y="1"/>
                        <a:pt x="2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5"/>
                <p:cNvSpPr/>
                <p:nvPr/>
              </p:nvSpPr>
              <p:spPr>
                <a:xfrm>
                  <a:off x="4785090" y="2335831"/>
                  <a:ext cx="160781" cy="138682"/>
                </a:xfrm>
                <a:custGeom>
                  <a:avLst/>
                  <a:gdLst/>
                  <a:ahLst/>
                  <a:cxnLst/>
                  <a:rect l="l" t="t" r="r" b="b"/>
                  <a:pathLst>
                    <a:path w="4860" h="4192" extrusionOk="0">
                      <a:moveTo>
                        <a:pt x="4073" y="453"/>
                      </a:moveTo>
                      <a:cubicBezTo>
                        <a:pt x="4216" y="453"/>
                        <a:pt x="4383" y="572"/>
                        <a:pt x="4383" y="715"/>
                      </a:cubicBezTo>
                      <a:cubicBezTo>
                        <a:pt x="4407" y="881"/>
                        <a:pt x="4287" y="1048"/>
                        <a:pt x="4073" y="1048"/>
                      </a:cubicBezTo>
                      <a:lnTo>
                        <a:pt x="2954" y="1048"/>
                      </a:lnTo>
                      <a:cubicBezTo>
                        <a:pt x="2835" y="1048"/>
                        <a:pt x="2740" y="1120"/>
                        <a:pt x="2740" y="1239"/>
                      </a:cubicBezTo>
                      <a:lnTo>
                        <a:pt x="2740" y="2787"/>
                      </a:lnTo>
                      <a:lnTo>
                        <a:pt x="2097" y="2787"/>
                      </a:lnTo>
                      <a:lnTo>
                        <a:pt x="2097" y="1239"/>
                      </a:lnTo>
                      <a:cubicBezTo>
                        <a:pt x="2097" y="1120"/>
                        <a:pt x="2025" y="1048"/>
                        <a:pt x="1906" y="1048"/>
                      </a:cubicBezTo>
                      <a:lnTo>
                        <a:pt x="763" y="1048"/>
                      </a:lnTo>
                      <a:cubicBezTo>
                        <a:pt x="620" y="1048"/>
                        <a:pt x="477" y="929"/>
                        <a:pt x="477" y="762"/>
                      </a:cubicBezTo>
                      <a:cubicBezTo>
                        <a:pt x="430" y="596"/>
                        <a:pt x="596" y="453"/>
                        <a:pt x="763" y="453"/>
                      </a:cubicBezTo>
                      <a:close/>
                      <a:moveTo>
                        <a:pt x="3430" y="3239"/>
                      </a:moveTo>
                      <a:lnTo>
                        <a:pt x="3430" y="3787"/>
                      </a:lnTo>
                      <a:lnTo>
                        <a:pt x="1454" y="3787"/>
                      </a:lnTo>
                      <a:lnTo>
                        <a:pt x="1454" y="3239"/>
                      </a:lnTo>
                      <a:close/>
                      <a:moveTo>
                        <a:pt x="763" y="0"/>
                      </a:moveTo>
                      <a:cubicBezTo>
                        <a:pt x="382" y="0"/>
                        <a:pt x="25" y="286"/>
                        <a:pt x="25" y="691"/>
                      </a:cubicBezTo>
                      <a:cubicBezTo>
                        <a:pt x="1" y="1120"/>
                        <a:pt x="358" y="1477"/>
                        <a:pt x="763" y="1477"/>
                      </a:cubicBezTo>
                      <a:lnTo>
                        <a:pt x="1692" y="1477"/>
                      </a:lnTo>
                      <a:lnTo>
                        <a:pt x="1692" y="2834"/>
                      </a:lnTo>
                      <a:lnTo>
                        <a:pt x="1239" y="2834"/>
                      </a:lnTo>
                      <a:cubicBezTo>
                        <a:pt x="1120" y="2834"/>
                        <a:pt x="1049" y="2906"/>
                        <a:pt x="1049" y="3025"/>
                      </a:cubicBezTo>
                      <a:lnTo>
                        <a:pt x="1049" y="3977"/>
                      </a:lnTo>
                      <a:cubicBezTo>
                        <a:pt x="1049" y="4096"/>
                        <a:pt x="1120" y="4192"/>
                        <a:pt x="1239" y="4192"/>
                      </a:cubicBezTo>
                      <a:lnTo>
                        <a:pt x="3668" y="4192"/>
                      </a:lnTo>
                      <a:cubicBezTo>
                        <a:pt x="3787" y="4192"/>
                        <a:pt x="3859" y="4096"/>
                        <a:pt x="3859" y="3977"/>
                      </a:cubicBezTo>
                      <a:lnTo>
                        <a:pt x="3859" y="3025"/>
                      </a:lnTo>
                      <a:cubicBezTo>
                        <a:pt x="3859" y="2906"/>
                        <a:pt x="3787" y="2834"/>
                        <a:pt x="3668" y="2834"/>
                      </a:cubicBezTo>
                      <a:lnTo>
                        <a:pt x="3216" y="2834"/>
                      </a:lnTo>
                      <a:lnTo>
                        <a:pt x="3216" y="1477"/>
                      </a:lnTo>
                      <a:lnTo>
                        <a:pt x="4097" y="1477"/>
                      </a:lnTo>
                      <a:cubicBezTo>
                        <a:pt x="4478" y="1477"/>
                        <a:pt x="4859" y="1191"/>
                        <a:pt x="4859" y="810"/>
                      </a:cubicBezTo>
                      <a:cubicBezTo>
                        <a:pt x="4859" y="358"/>
                        <a:pt x="4526" y="0"/>
                        <a:pt x="4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5"/>
                <p:cNvSpPr/>
                <p:nvPr/>
              </p:nvSpPr>
              <p:spPr>
                <a:xfrm>
                  <a:off x="4926120" y="2390318"/>
                  <a:ext cx="42577" cy="53461"/>
                </a:xfrm>
                <a:custGeom>
                  <a:avLst/>
                  <a:gdLst/>
                  <a:ahLst/>
                  <a:cxnLst/>
                  <a:rect l="l" t="t" r="r" b="b"/>
                  <a:pathLst>
                    <a:path w="1287" h="1616" extrusionOk="0">
                      <a:moveTo>
                        <a:pt x="525" y="0"/>
                      </a:moveTo>
                      <a:cubicBezTo>
                        <a:pt x="460" y="0"/>
                        <a:pt x="406" y="59"/>
                        <a:pt x="406" y="139"/>
                      </a:cubicBezTo>
                      <a:lnTo>
                        <a:pt x="406" y="878"/>
                      </a:lnTo>
                      <a:lnTo>
                        <a:pt x="382" y="854"/>
                      </a:lnTo>
                      <a:cubicBezTo>
                        <a:pt x="334" y="806"/>
                        <a:pt x="275" y="782"/>
                        <a:pt x="218" y="782"/>
                      </a:cubicBezTo>
                      <a:cubicBezTo>
                        <a:pt x="161" y="782"/>
                        <a:pt x="108" y="806"/>
                        <a:pt x="72" y="854"/>
                      </a:cubicBezTo>
                      <a:cubicBezTo>
                        <a:pt x="1" y="949"/>
                        <a:pt x="1" y="1092"/>
                        <a:pt x="72" y="1140"/>
                      </a:cubicBezTo>
                      <a:lnTo>
                        <a:pt x="501" y="1568"/>
                      </a:lnTo>
                      <a:cubicBezTo>
                        <a:pt x="525" y="1592"/>
                        <a:pt x="572" y="1616"/>
                        <a:pt x="644" y="1616"/>
                      </a:cubicBezTo>
                      <a:cubicBezTo>
                        <a:pt x="715" y="1616"/>
                        <a:pt x="763" y="1592"/>
                        <a:pt x="787" y="1568"/>
                      </a:cubicBezTo>
                      <a:lnTo>
                        <a:pt x="1215" y="1140"/>
                      </a:lnTo>
                      <a:cubicBezTo>
                        <a:pt x="1287" y="1068"/>
                        <a:pt x="1287" y="901"/>
                        <a:pt x="1215" y="854"/>
                      </a:cubicBezTo>
                      <a:cubicBezTo>
                        <a:pt x="1168" y="806"/>
                        <a:pt x="1108" y="782"/>
                        <a:pt x="1051" y="782"/>
                      </a:cubicBezTo>
                      <a:cubicBezTo>
                        <a:pt x="995" y="782"/>
                        <a:pt x="941" y="806"/>
                        <a:pt x="906" y="854"/>
                      </a:cubicBezTo>
                      <a:lnTo>
                        <a:pt x="882" y="878"/>
                      </a:lnTo>
                      <a:lnTo>
                        <a:pt x="882" y="282"/>
                      </a:lnTo>
                      <a:cubicBezTo>
                        <a:pt x="810" y="163"/>
                        <a:pt x="739" y="68"/>
                        <a:pt x="620" y="44"/>
                      </a:cubicBezTo>
                      <a:cubicBezTo>
                        <a:pt x="589" y="13"/>
                        <a:pt x="556" y="0"/>
                        <a:pt x="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5"/>
                <p:cNvSpPr/>
                <p:nvPr/>
              </p:nvSpPr>
              <p:spPr>
                <a:xfrm>
                  <a:off x="4763057" y="2392534"/>
                  <a:ext cx="43338" cy="51245"/>
                </a:xfrm>
                <a:custGeom>
                  <a:avLst/>
                  <a:gdLst/>
                  <a:ahLst/>
                  <a:cxnLst/>
                  <a:rect l="l" t="t" r="r" b="b"/>
                  <a:pathLst>
                    <a:path w="1310" h="1549" extrusionOk="0">
                      <a:moveTo>
                        <a:pt x="667" y="1"/>
                      </a:moveTo>
                      <a:cubicBezTo>
                        <a:pt x="548" y="1"/>
                        <a:pt x="453" y="96"/>
                        <a:pt x="453" y="215"/>
                      </a:cubicBezTo>
                      <a:lnTo>
                        <a:pt x="453" y="811"/>
                      </a:lnTo>
                      <a:lnTo>
                        <a:pt x="429" y="787"/>
                      </a:lnTo>
                      <a:cubicBezTo>
                        <a:pt x="373" y="731"/>
                        <a:pt x="309" y="708"/>
                        <a:pt x="246" y="708"/>
                      </a:cubicBezTo>
                      <a:cubicBezTo>
                        <a:pt x="202" y="708"/>
                        <a:pt x="159" y="720"/>
                        <a:pt x="119" y="739"/>
                      </a:cubicBezTo>
                      <a:cubicBezTo>
                        <a:pt x="0" y="834"/>
                        <a:pt x="0" y="977"/>
                        <a:pt x="95" y="1073"/>
                      </a:cubicBezTo>
                      <a:lnTo>
                        <a:pt x="500" y="1501"/>
                      </a:lnTo>
                      <a:cubicBezTo>
                        <a:pt x="548" y="1525"/>
                        <a:pt x="595" y="1549"/>
                        <a:pt x="667" y="1549"/>
                      </a:cubicBezTo>
                      <a:cubicBezTo>
                        <a:pt x="714" y="1549"/>
                        <a:pt x="786" y="1525"/>
                        <a:pt x="810" y="1501"/>
                      </a:cubicBezTo>
                      <a:lnTo>
                        <a:pt x="1215" y="1073"/>
                      </a:lnTo>
                      <a:cubicBezTo>
                        <a:pt x="1310" y="977"/>
                        <a:pt x="1310" y="834"/>
                        <a:pt x="1215" y="787"/>
                      </a:cubicBezTo>
                      <a:cubicBezTo>
                        <a:pt x="1179" y="739"/>
                        <a:pt x="1119" y="715"/>
                        <a:pt x="1063" y="715"/>
                      </a:cubicBezTo>
                      <a:cubicBezTo>
                        <a:pt x="1006" y="715"/>
                        <a:pt x="953" y="739"/>
                        <a:pt x="929" y="787"/>
                      </a:cubicBezTo>
                      <a:lnTo>
                        <a:pt x="905" y="811"/>
                      </a:lnTo>
                      <a:lnTo>
                        <a:pt x="905" y="215"/>
                      </a:lnTo>
                      <a:cubicBezTo>
                        <a:pt x="881" y="96"/>
                        <a:pt x="786"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5"/>
                <p:cNvSpPr/>
                <p:nvPr/>
              </p:nvSpPr>
              <p:spPr>
                <a:xfrm>
                  <a:off x="4859161" y="2304303"/>
                  <a:ext cx="13431" cy="13431"/>
                </a:xfrm>
                <a:custGeom>
                  <a:avLst/>
                  <a:gdLst/>
                  <a:ahLst/>
                  <a:cxnLst/>
                  <a:rect l="l" t="t" r="r" b="b"/>
                  <a:pathLst>
                    <a:path w="406" h="406" extrusionOk="0">
                      <a:moveTo>
                        <a:pt x="191" y="1"/>
                      </a:moveTo>
                      <a:cubicBezTo>
                        <a:pt x="143" y="1"/>
                        <a:pt x="72" y="25"/>
                        <a:pt x="48" y="48"/>
                      </a:cubicBezTo>
                      <a:cubicBezTo>
                        <a:pt x="24" y="96"/>
                        <a:pt x="0" y="144"/>
                        <a:pt x="0" y="215"/>
                      </a:cubicBezTo>
                      <a:cubicBezTo>
                        <a:pt x="0" y="263"/>
                        <a:pt x="24" y="334"/>
                        <a:pt x="48" y="358"/>
                      </a:cubicBezTo>
                      <a:cubicBezTo>
                        <a:pt x="72" y="382"/>
                        <a:pt x="143" y="406"/>
                        <a:pt x="191" y="406"/>
                      </a:cubicBezTo>
                      <a:cubicBezTo>
                        <a:pt x="262" y="406"/>
                        <a:pt x="310" y="382"/>
                        <a:pt x="358" y="358"/>
                      </a:cubicBezTo>
                      <a:cubicBezTo>
                        <a:pt x="381" y="334"/>
                        <a:pt x="405" y="263"/>
                        <a:pt x="405" y="215"/>
                      </a:cubicBezTo>
                      <a:cubicBezTo>
                        <a:pt x="405" y="144"/>
                        <a:pt x="381" y="96"/>
                        <a:pt x="358" y="48"/>
                      </a:cubicBezTo>
                      <a:cubicBezTo>
                        <a:pt x="310" y="25"/>
                        <a:pt x="262"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9" name="Google Shape;2969;p35"/>
              <p:cNvSpPr/>
              <p:nvPr/>
            </p:nvSpPr>
            <p:spPr>
              <a:xfrm>
                <a:off x="2013394" y="1910265"/>
                <a:ext cx="633350" cy="1422475"/>
              </a:xfrm>
              <a:custGeom>
                <a:avLst/>
                <a:gdLst/>
                <a:ahLst/>
                <a:cxnLst/>
                <a:rect l="l" t="t" r="r" b="b"/>
                <a:pathLst>
                  <a:path w="25334" h="56899" extrusionOk="0">
                    <a:moveTo>
                      <a:pt x="66" y="268"/>
                    </a:moveTo>
                    <a:cubicBezTo>
                      <a:pt x="1046" y="-182"/>
                      <a:pt x="13931" y="18"/>
                      <a:pt x="17712" y="268"/>
                    </a:cubicBezTo>
                    <a:cubicBezTo>
                      <a:pt x="21493" y="518"/>
                      <a:pt x="21494" y="418"/>
                      <a:pt x="22754" y="1767"/>
                    </a:cubicBezTo>
                    <a:cubicBezTo>
                      <a:pt x="24014" y="3117"/>
                      <a:pt x="24994" y="118"/>
                      <a:pt x="25274" y="8365"/>
                    </a:cubicBezTo>
                    <a:cubicBezTo>
                      <a:pt x="25554" y="16613"/>
                      <a:pt x="24783" y="43554"/>
                      <a:pt x="24433" y="51252"/>
                    </a:cubicBezTo>
                    <a:cubicBezTo>
                      <a:pt x="24083" y="58950"/>
                      <a:pt x="24505" y="53751"/>
                      <a:pt x="23175" y="54551"/>
                    </a:cubicBezTo>
                    <a:cubicBezTo>
                      <a:pt x="21845" y="55351"/>
                      <a:pt x="20241" y="55685"/>
                      <a:pt x="16451" y="56051"/>
                    </a:cubicBezTo>
                    <a:cubicBezTo>
                      <a:pt x="12662" y="56417"/>
                      <a:pt x="1943" y="57239"/>
                      <a:pt x="438" y="56745"/>
                    </a:cubicBezTo>
                    <a:cubicBezTo>
                      <a:pt x="-1067" y="56251"/>
                      <a:pt x="5520" y="54504"/>
                      <a:pt x="7419" y="53089"/>
                    </a:cubicBezTo>
                    <a:cubicBezTo>
                      <a:pt x="9318" y="51674"/>
                      <a:pt x="10547" y="51009"/>
                      <a:pt x="11830" y="48254"/>
                    </a:cubicBezTo>
                    <a:cubicBezTo>
                      <a:pt x="13113" y="45499"/>
                      <a:pt x="14568" y="43055"/>
                      <a:pt x="15116" y="36557"/>
                    </a:cubicBezTo>
                    <a:cubicBezTo>
                      <a:pt x="15664" y="30059"/>
                      <a:pt x="15664" y="14863"/>
                      <a:pt x="15116" y="9265"/>
                    </a:cubicBezTo>
                    <a:cubicBezTo>
                      <a:pt x="14568" y="3667"/>
                      <a:pt x="14338" y="4467"/>
                      <a:pt x="11830" y="2967"/>
                    </a:cubicBezTo>
                    <a:cubicBezTo>
                      <a:pt x="9322" y="1468"/>
                      <a:pt x="-914" y="718"/>
                      <a:pt x="66" y="268"/>
                    </a:cubicBezTo>
                    <a:close/>
                  </a:path>
                </a:pathLst>
              </a:custGeom>
              <a:solidFill>
                <a:srgbClr val="703030">
                  <a:alpha val="25840"/>
                </a:srgbClr>
              </a:solidFill>
              <a:ln>
                <a:noFill/>
              </a:ln>
            </p:spPr>
            <p:txBody>
              <a:bodyPr/>
              <a:lstStyle/>
              <a:p>
                <a:endParaRPr lang="en-US"/>
              </a:p>
            </p:txBody>
          </p:sp>
        </p:grpSp>
        <p:sp>
          <p:nvSpPr>
            <p:cNvPr id="2970" name="Google Shape;2970;p35"/>
            <p:cNvSpPr/>
            <p:nvPr/>
          </p:nvSpPr>
          <p:spPr>
            <a:xfrm>
              <a:off x="435600" y="3208545"/>
              <a:ext cx="2337899" cy="1093187"/>
            </a:xfrm>
            <a:custGeom>
              <a:avLst/>
              <a:gdLst/>
              <a:ahLst/>
              <a:cxnLst/>
              <a:rect l="l" t="t" r="r" b="b"/>
              <a:pathLst>
                <a:path w="88473" h="30453" extrusionOk="0">
                  <a:moveTo>
                    <a:pt x="40288" y="0"/>
                  </a:moveTo>
                  <a:lnTo>
                    <a:pt x="0" y="30063"/>
                  </a:lnTo>
                  <a:lnTo>
                    <a:pt x="77517" y="30453"/>
                  </a:lnTo>
                  <a:lnTo>
                    <a:pt x="88473" y="1163"/>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grpSp>
      <p:sp>
        <p:nvSpPr>
          <p:cNvPr id="51" name="Google Shape;3184;p37">
            <a:extLst>
              <a:ext uri="{FF2B5EF4-FFF2-40B4-BE49-F238E27FC236}">
                <a16:creationId xmlns:a16="http://schemas.microsoft.com/office/drawing/2014/main" id="{0C85B584-980E-2E36-A0A1-0FEF8D7C33EE}"/>
              </a:ext>
            </a:extLst>
          </p:cNvPr>
          <p:cNvSpPr/>
          <p:nvPr/>
        </p:nvSpPr>
        <p:spPr>
          <a:xfrm>
            <a:off x="8427174" y="643184"/>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0" name="Google Shape;6199;p68">
            <a:extLst>
              <a:ext uri="{FF2B5EF4-FFF2-40B4-BE49-F238E27FC236}">
                <a16:creationId xmlns:a16="http://schemas.microsoft.com/office/drawing/2014/main" id="{53CB288C-3456-B50E-8F70-51FDD0785941}"/>
              </a:ext>
            </a:extLst>
          </p:cNvPr>
          <p:cNvGrpSpPr/>
          <p:nvPr/>
        </p:nvGrpSpPr>
        <p:grpSpPr>
          <a:xfrm flipH="1">
            <a:off x="527113" y="214592"/>
            <a:ext cx="858235" cy="976669"/>
            <a:chOff x="7996086" y="2154033"/>
            <a:chExt cx="383695" cy="384896"/>
          </a:xfrm>
        </p:grpSpPr>
        <p:sp>
          <p:nvSpPr>
            <p:cNvPr id="2931" name="Google Shape;6200;p68">
              <a:extLst>
                <a:ext uri="{FF2B5EF4-FFF2-40B4-BE49-F238E27FC236}">
                  <a16:creationId xmlns:a16="http://schemas.microsoft.com/office/drawing/2014/main" id="{C60ADCB2-E2B5-F10A-DFBC-8F69BB305929}"/>
                </a:ext>
              </a:extLst>
            </p:cNvPr>
            <p:cNvSpPr/>
            <p:nvPr/>
          </p:nvSpPr>
          <p:spPr>
            <a:xfrm>
              <a:off x="8241870" y="2353551"/>
              <a:ext cx="43368" cy="29207"/>
            </a:xfrm>
            <a:custGeom>
              <a:avLst/>
              <a:gdLst/>
              <a:ahLst/>
              <a:cxnLst/>
              <a:rect l="l" t="t" r="r" b="b"/>
              <a:pathLst>
                <a:path w="1311" h="882" extrusionOk="0">
                  <a:moveTo>
                    <a:pt x="96" y="1"/>
                  </a:moveTo>
                  <a:lnTo>
                    <a:pt x="1239" y="120"/>
                  </a:lnTo>
                  <a:lnTo>
                    <a:pt x="1311" y="453"/>
                  </a:lnTo>
                  <a:lnTo>
                    <a:pt x="1239" y="787"/>
                  </a:lnTo>
                  <a:lnTo>
                    <a:pt x="96" y="882"/>
                  </a:lnTo>
                  <a:lnTo>
                    <a:pt x="1" y="406"/>
                  </a:lnTo>
                  <a:close/>
                </a:path>
              </a:pathLst>
            </a:custGeom>
            <a:solidFill>
              <a:srgbClr val="DDE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6201;p68">
              <a:extLst>
                <a:ext uri="{FF2B5EF4-FFF2-40B4-BE49-F238E27FC236}">
                  <a16:creationId xmlns:a16="http://schemas.microsoft.com/office/drawing/2014/main" id="{7B2627FC-208F-2604-E3BA-20D26B3F7CE3}"/>
                </a:ext>
              </a:extLst>
            </p:cNvPr>
            <p:cNvSpPr/>
            <p:nvPr/>
          </p:nvSpPr>
          <p:spPr>
            <a:xfrm>
              <a:off x="8167043" y="2353551"/>
              <a:ext cx="55177" cy="31592"/>
            </a:xfrm>
            <a:custGeom>
              <a:avLst/>
              <a:gdLst/>
              <a:ahLst/>
              <a:cxnLst/>
              <a:rect l="l" t="t" r="r" b="b"/>
              <a:pathLst>
                <a:path w="1668" h="954" extrusionOk="0">
                  <a:moveTo>
                    <a:pt x="0" y="1"/>
                  </a:moveTo>
                  <a:lnTo>
                    <a:pt x="1667" y="1"/>
                  </a:lnTo>
                  <a:lnTo>
                    <a:pt x="1667" y="953"/>
                  </a:lnTo>
                  <a:lnTo>
                    <a:pt x="0" y="953"/>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6202;p68">
              <a:extLst>
                <a:ext uri="{FF2B5EF4-FFF2-40B4-BE49-F238E27FC236}">
                  <a16:creationId xmlns:a16="http://schemas.microsoft.com/office/drawing/2014/main" id="{0C3D1495-406E-F4E8-E8BC-447E4A0E6AC3}"/>
                </a:ext>
              </a:extLst>
            </p:cNvPr>
            <p:cNvSpPr/>
            <p:nvPr/>
          </p:nvSpPr>
          <p:spPr>
            <a:xfrm>
              <a:off x="8220600" y="2345670"/>
              <a:ext cx="23685" cy="45765"/>
            </a:xfrm>
            <a:custGeom>
              <a:avLst/>
              <a:gdLst/>
              <a:ahLst/>
              <a:cxnLst/>
              <a:rect l="l" t="t" r="r" b="b"/>
              <a:pathLst>
                <a:path w="716" h="1382" extrusionOk="0">
                  <a:moveTo>
                    <a:pt x="1" y="1215"/>
                  </a:moveTo>
                  <a:lnTo>
                    <a:pt x="1" y="120"/>
                  </a:lnTo>
                  <a:cubicBezTo>
                    <a:pt x="1" y="72"/>
                    <a:pt x="48" y="1"/>
                    <a:pt x="120" y="1"/>
                  </a:cubicBezTo>
                  <a:lnTo>
                    <a:pt x="596" y="1"/>
                  </a:lnTo>
                  <a:cubicBezTo>
                    <a:pt x="644" y="1"/>
                    <a:pt x="715" y="72"/>
                    <a:pt x="715" y="120"/>
                  </a:cubicBezTo>
                  <a:lnTo>
                    <a:pt x="715" y="1215"/>
                  </a:lnTo>
                  <a:cubicBezTo>
                    <a:pt x="715" y="1287"/>
                    <a:pt x="644" y="1334"/>
                    <a:pt x="596" y="1334"/>
                  </a:cubicBezTo>
                  <a:lnTo>
                    <a:pt x="120" y="1334"/>
                  </a:lnTo>
                  <a:cubicBezTo>
                    <a:pt x="48" y="1382"/>
                    <a:pt x="1" y="1310"/>
                    <a:pt x="1" y="1215"/>
                  </a:cubicBezTo>
                  <a:close/>
                </a:path>
              </a:pathLst>
            </a:custGeom>
            <a:solidFill>
              <a:srgbClr val="CB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6203;p68">
              <a:extLst>
                <a:ext uri="{FF2B5EF4-FFF2-40B4-BE49-F238E27FC236}">
                  <a16:creationId xmlns:a16="http://schemas.microsoft.com/office/drawing/2014/main" id="{7F46075B-CF04-7C57-5415-DE2ED354D182}"/>
                </a:ext>
              </a:extLst>
            </p:cNvPr>
            <p:cNvSpPr/>
            <p:nvPr/>
          </p:nvSpPr>
          <p:spPr>
            <a:xfrm>
              <a:off x="8001610" y="2283380"/>
              <a:ext cx="77242" cy="207432"/>
            </a:xfrm>
            <a:custGeom>
              <a:avLst/>
              <a:gdLst/>
              <a:ahLst/>
              <a:cxnLst/>
              <a:rect l="l" t="t" r="r" b="b"/>
              <a:pathLst>
                <a:path w="2335" h="6264" extrusionOk="0">
                  <a:moveTo>
                    <a:pt x="1167" y="6263"/>
                  </a:moveTo>
                  <a:cubicBezTo>
                    <a:pt x="548" y="6263"/>
                    <a:pt x="0" y="5763"/>
                    <a:pt x="0" y="5097"/>
                  </a:cubicBezTo>
                  <a:lnTo>
                    <a:pt x="167" y="4596"/>
                  </a:lnTo>
                  <a:lnTo>
                    <a:pt x="0" y="4096"/>
                  </a:lnTo>
                  <a:lnTo>
                    <a:pt x="0" y="3430"/>
                  </a:lnTo>
                  <a:lnTo>
                    <a:pt x="119" y="2358"/>
                  </a:lnTo>
                  <a:lnTo>
                    <a:pt x="0" y="1167"/>
                  </a:lnTo>
                  <a:cubicBezTo>
                    <a:pt x="0" y="548"/>
                    <a:pt x="524" y="0"/>
                    <a:pt x="1167" y="0"/>
                  </a:cubicBezTo>
                  <a:cubicBezTo>
                    <a:pt x="1786" y="0"/>
                    <a:pt x="2334" y="524"/>
                    <a:pt x="2334" y="1167"/>
                  </a:cubicBezTo>
                  <a:lnTo>
                    <a:pt x="2334" y="5097"/>
                  </a:lnTo>
                  <a:cubicBezTo>
                    <a:pt x="2334" y="5763"/>
                    <a:pt x="1786" y="6263"/>
                    <a:pt x="1167" y="62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6204;p68">
              <a:extLst>
                <a:ext uri="{FF2B5EF4-FFF2-40B4-BE49-F238E27FC236}">
                  <a16:creationId xmlns:a16="http://schemas.microsoft.com/office/drawing/2014/main" id="{12A7D101-E398-401C-3BFC-D3FE1811BFF8}"/>
                </a:ext>
              </a:extLst>
            </p:cNvPr>
            <p:cNvSpPr/>
            <p:nvPr/>
          </p:nvSpPr>
          <p:spPr>
            <a:xfrm>
              <a:off x="8029166" y="2283380"/>
              <a:ext cx="49686" cy="207432"/>
            </a:xfrm>
            <a:custGeom>
              <a:avLst/>
              <a:gdLst/>
              <a:ahLst/>
              <a:cxnLst/>
              <a:rect l="l" t="t" r="r" b="b"/>
              <a:pathLst>
                <a:path w="1502" h="6264" extrusionOk="0">
                  <a:moveTo>
                    <a:pt x="310" y="6240"/>
                  </a:moveTo>
                  <a:cubicBezTo>
                    <a:pt x="191" y="6240"/>
                    <a:pt x="96" y="6192"/>
                    <a:pt x="1" y="6168"/>
                  </a:cubicBezTo>
                  <a:cubicBezTo>
                    <a:pt x="477" y="6025"/>
                    <a:pt x="834" y="5573"/>
                    <a:pt x="834" y="5073"/>
                  </a:cubicBezTo>
                  <a:lnTo>
                    <a:pt x="834" y="1167"/>
                  </a:lnTo>
                  <a:cubicBezTo>
                    <a:pt x="834" y="667"/>
                    <a:pt x="477" y="215"/>
                    <a:pt x="1" y="72"/>
                  </a:cubicBezTo>
                  <a:cubicBezTo>
                    <a:pt x="120" y="48"/>
                    <a:pt x="215" y="0"/>
                    <a:pt x="334" y="0"/>
                  </a:cubicBezTo>
                  <a:cubicBezTo>
                    <a:pt x="953" y="0"/>
                    <a:pt x="1501" y="524"/>
                    <a:pt x="1501" y="1167"/>
                  </a:cubicBezTo>
                  <a:lnTo>
                    <a:pt x="1501" y="5073"/>
                  </a:lnTo>
                  <a:cubicBezTo>
                    <a:pt x="1501" y="5716"/>
                    <a:pt x="953" y="6263"/>
                    <a:pt x="310" y="624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6205;p68">
              <a:extLst>
                <a:ext uri="{FF2B5EF4-FFF2-40B4-BE49-F238E27FC236}">
                  <a16:creationId xmlns:a16="http://schemas.microsoft.com/office/drawing/2014/main" id="{5D629F7F-2384-21E1-A54C-C99A9184B807}"/>
                </a:ext>
              </a:extLst>
            </p:cNvPr>
            <p:cNvSpPr/>
            <p:nvPr/>
          </p:nvSpPr>
          <p:spPr>
            <a:xfrm>
              <a:off x="8001610" y="2419814"/>
              <a:ext cx="38637" cy="33148"/>
            </a:xfrm>
            <a:custGeom>
              <a:avLst/>
              <a:gdLst/>
              <a:ahLst/>
              <a:cxnLst/>
              <a:rect l="l" t="t" r="r" b="b"/>
              <a:pathLst>
                <a:path w="1168" h="1001" extrusionOk="0">
                  <a:moveTo>
                    <a:pt x="0" y="0"/>
                  </a:moveTo>
                  <a:lnTo>
                    <a:pt x="715" y="0"/>
                  </a:lnTo>
                  <a:cubicBezTo>
                    <a:pt x="953" y="0"/>
                    <a:pt x="1167" y="214"/>
                    <a:pt x="1167" y="453"/>
                  </a:cubicBezTo>
                  <a:lnTo>
                    <a:pt x="1167" y="572"/>
                  </a:lnTo>
                  <a:cubicBezTo>
                    <a:pt x="1167" y="810"/>
                    <a:pt x="953" y="1000"/>
                    <a:pt x="715" y="1000"/>
                  </a:cubicBezTo>
                  <a:lnTo>
                    <a:pt x="0" y="1000"/>
                  </a:lnTo>
                  <a:close/>
                </a:path>
              </a:pathLst>
            </a:custGeom>
            <a:solidFill>
              <a:srgbClr val="B3E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6206;p68">
              <a:extLst>
                <a:ext uri="{FF2B5EF4-FFF2-40B4-BE49-F238E27FC236}">
                  <a16:creationId xmlns:a16="http://schemas.microsoft.com/office/drawing/2014/main" id="{FADF5602-AADC-51D2-5757-675A27247B65}"/>
                </a:ext>
              </a:extLst>
            </p:cNvPr>
            <p:cNvSpPr/>
            <p:nvPr/>
          </p:nvSpPr>
          <p:spPr>
            <a:xfrm>
              <a:off x="8001610" y="2322787"/>
              <a:ext cx="38637" cy="76529"/>
            </a:xfrm>
            <a:custGeom>
              <a:avLst/>
              <a:gdLst/>
              <a:ahLst/>
              <a:cxnLst/>
              <a:rect l="l" t="t" r="r" b="b"/>
              <a:pathLst>
                <a:path w="1168" h="2311" extrusionOk="0">
                  <a:moveTo>
                    <a:pt x="0" y="1"/>
                  </a:moveTo>
                  <a:lnTo>
                    <a:pt x="715" y="1"/>
                  </a:lnTo>
                  <a:cubicBezTo>
                    <a:pt x="953" y="1"/>
                    <a:pt x="1167" y="215"/>
                    <a:pt x="1167" y="453"/>
                  </a:cubicBezTo>
                  <a:lnTo>
                    <a:pt x="1167" y="1859"/>
                  </a:lnTo>
                  <a:cubicBezTo>
                    <a:pt x="1167" y="2097"/>
                    <a:pt x="953" y="2311"/>
                    <a:pt x="715" y="2311"/>
                  </a:cubicBezTo>
                  <a:lnTo>
                    <a:pt x="0" y="2311"/>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6207;p68">
              <a:extLst>
                <a:ext uri="{FF2B5EF4-FFF2-40B4-BE49-F238E27FC236}">
                  <a16:creationId xmlns:a16="http://schemas.microsoft.com/office/drawing/2014/main" id="{D7395A77-E5E6-ED63-8CF8-038DBB502D12}"/>
                </a:ext>
              </a:extLst>
            </p:cNvPr>
            <p:cNvSpPr/>
            <p:nvPr/>
          </p:nvSpPr>
          <p:spPr>
            <a:xfrm>
              <a:off x="8072501" y="2258942"/>
              <a:ext cx="101655" cy="57587"/>
            </a:xfrm>
            <a:custGeom>
              <a:avLst/>
              <a:gdLst/>
              <a:ahLst/>
              <a:cxnLst/>
              <a:rect l="l" t="t" r="r" b="b"/>
              <a:pathLst>
                <a:path w="3073" h="1739" extrusionOk="0">
                  <a:moveTo>
                    <a:pt x="334" y="1738"/>
                  </a:moveTo>
                  <a:lnTo>
                    <a:pt x="2739" y="1738"/>
                  </a:lnTo>
                  <a:lnTo>
                    <a:pt x="3049" y="667"/>
                  </a:lnTo>
                  <a:cubicBezTo>
                    <a:pt x="3073" y="572"/>
                    <a:pt x="3049" y="500"/>
                    <a:pt x="2954" y="500"/>
                  </a:cubicBezTo>
                  <a:lnTo>
                    <a:pt x="120" y="0"/>
                  </a:lnTo>
                  <a:cubicBezTo>
                    <a:pt x="48" y="0"/>
                    <a:pt x="1" y="24"/>
                    <a:pt x="1" y="119"/>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6208;p68">
              <a:extLst>
                <a:ext uri="{FF2B5EF4-FFF2-40B4-BE49-F238E27FC236}">
                  <a16:creationId xmlns:a16="http://schemas.microsoft.com/office/drawing/2014/main" id="{DC16CFAD-7DD7-1053-6082-6FAE379406B2}"/>
                </a:ext>
              </a:extLst>
            </p:cNvPr>
            <p:cNvSpPr/>
            <p:nvPr/>
          </p:nvSpPr>
          <p:spPr>
            <a:xfrm>
              <a:off x="8142630" y="2273115"/>
              <a:ext cx="32319" cy="43414"/>
            </a:xfrm>
            <a:custGeom>
              <a:avLst/>
              <a:gdLst/>
              <a:ahLst/>
              <a:cxnLst/>
              <a:rect l="l" t="t" r="r" b="b"/>
              <a:pathLst>
                <a:path w="977" h="1311" extrusionOk="0">
                  <a:moveTo>
                    <a:pt x="0" y="1310"/>
                  </a:moveTo>
                  <a:lnTo>
                    <a:pt x="667" y="1310"/>
                  </a:lnTo>
                  <a:lnTo>
                    <a:pt x="953" y="239"/>
                  </a:lnTo>
                  <a:cubicBezTo>
                    <a:pt x="976" y="144"/>
                    <a:pt x="953" y="72"/>
                    <a:pt x="857" y="72"/>
                  </a:cubicBezTo>
                  <a:lnTo>
                    <a:pt x="357" y="1"/>
                  </a:lnTo>
                  <a:cubicBezTo>
                    <a:pt x="238" y="429"/>
                    <a:pt x="119" y="882"/>
                    <a:pt x="0" y="131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6209;p68">
              <a:extLst>
                <a:ext uri="{FF2B5EF4-FFF2-40B4-BE49-F238E27FC236}">
                  <a16:creationId xmlns:a16="http://schemas.microsoft.com/office/drawing/2014/main" id="{BD8F7C1D-7909-D9C0-4584-1E3962D7455E}"/>
                </a:ext>
              </a:extLst>
            </p:cNvPr>
            <p:cNvSpPr/>
            <p:nvPr/>
          </p:nvSpPr>
          <p:spPr>
            <a:xfrm>
              <a:off x="8066212" y="2289672"/>
              <a:ext cx="104004" cy="241342"/>
            </a:xfrm>
            <a:custGeom>
              <a:avLst/>
              <a:gdLst/>
              <a:ahLst/>
              <a:cxnLst/>
              <a:rect l="l" t="t" r="r" b="b"/>
              <a:pathLst>
                <a:path w="3144" h="7288" extrusionOk="0">
                  <a:moveTo>
                    <a:pt x="1572" y="1"/>
                  </a:moveTo>
                  <a:cubicBezTo>
                    <a:pt x="2429" y="1"/>
                    <a:pt x="3144" y="715"/>
                    <a:pt x="3144" y="1573"/>
                  </a:cubicBezTo>
                  <a:lnTo>
                    <a:pt x="3144" y="7169"/>
                  </a:lnTo>
                  <a:cubicBezTo>
                    <a:pt x="3144" y="7240"/>
                    <a:pt x="3072" y="7288"/>
                    <a:pt x="3025" y="7288"/>
                  </a:cubicBezTo>
                  <a:lnTo>
                    <a:pt x="119" y="7288"/>
                  </a:lnTo>
                  <a:cubicBezTo>
                    <a:pt x="48" y="7288"/>
                    <a:pt x="0" y="7240"/>
                    <a:pt x="0" y="7169"/>
                  </a:cubicBezTo>
                  <a:lnTo>
                    <a:pt x="0" y="1573"/>
                  </a:lnTo>
                  <a:cubicBezTo>
                    <a:pt x="0" y="715"/>
                    <a:pt x="715" y="1"/>
                    <a:pt x="1572" y="1"/>
                  </a:cubicBezTo>
                  <a:close/>
                </a:path>
              </a:pathLst>
            </a:custGeom>
            <a:solidFill>
              <a:srgbClr val="5C9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6210;p68">
              <a:extLst>
                <a:ext uri="{FF2B5EF4-FFF2-40B4-BE49-F238E27FC236}">
                  <a16:creationId xmlns:a16="http://schemas.microsoft.com/office/drawing/2014/main" id="{1A3AD99F-43D2-3B3D-5FBC-3290D09AAD80}"/>
                </a:ext>
              </a:extLst>
            </p:cNvPr>
            <p:cNvSpPr/>
            <p:nvPr/>
          </p:nvSpPr>
          <p:spPr>
            <a:xfrm>
              <a:off x="8107962" y="2289672"/>
              <a:ext cx="63050" cy="241342"/>
            </a:xfrm>
            <a:custGeom>
              <a:avLst/>
              <a:gdLst/>
              <a:ahLst/>
              <a:cxnLst/>
              <a:rect l="l" t="t" r="r" b="b"/>
              <a:pathLst>
                <a:path w="1906" h="7288" extrusionOk="0">
                  <a:moveTo>
                    <a:pt x="334" y="1"/>
                  </a:moveTo>
                  <a:cubicBezTo>
                    <a:pt x="1191" y="1"/>
                    <a:pt x="1905" y="715"/>
                    <a:pt x="1905" y="1573"/>
                  </a:cubicBezTo>
                  <a:lnTo>
                    <a:pt x="1905" y="7169"/>
                  </a:lnTo>
                  <a:cubicBezTo>
                    <a:pt x="1905" y="7240"/>
                    <a:pt x="1858" y="7288"/>
                    <a:pt x="1786" y="7288"/>
                  </a:cubicBezTo>
                  <a:lnTo>
                    <a:pt x="1143" y="7288"/>
                  </a:lnTo>
                  <a:cubicBezTo>
                    <a:pt x="1191" y="7288"/>
                    <a:pt x="1262" y="7240"/>
                    <a:pt x="1262" y="7169"/>
                  </a:cubicBezTo>
                  <a:lnTo>
                    <a:pt x="1262" y="1573"/>
                  </a:lnTo>
                  <a:cubicBezTo>
                    <a:pt x="1262" y="834"/>
                    <a:pt x="715" y="215"/>
                    <a:pt x="0" y="25"/>
                  </a:cubicBezTo>
                  <a:cubicBezTo>
                    <a:pt x="96" y="25"/>
                    <a:pt x="215" y="1"/>
                    <a:pt x="334" y="1"/>
                  </a:cubicBezTo>
                  <a:close/>
                </a:path>
              </a:pathLst>
            </a:custGeom>
            <a:solidFill>
              <a:srgbClr val="4A80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6211;p68">
              <a:extLst>
                <a:ext uri="{FF2B5EF4-FFF2-40B4-BE49-F238E27FC236}">
                  <a16:creationId xmlns:a16="http://schemas.microsoft.com/office/drawing/2014/main" id="{94B1AE4B-D93D-F6FA-AA8A-56B2C05C5AB2}"/>
                </a:ext>
              </a:extLst>
            </p:cNvPr>
            <p:cNvSpPr/>
            <p:nvPr/>
          </p:nvSpPr>
          <p:spPr>
            <a:xfrm>
              <a:off x="8096153" y="2312588"/>
              <a:ext cx="149687" cy="112757"/>
            </a:xfrm>
            <a:custGeom>
              <a:avLst/>
              <a:gdLst/>
              <a:ahLst/>
              <a:cxnLst/>
              <a:rect l="l" t="t" r="r" b="b"/>
              <a:pathLst>
                <a:path w="4525" h="3405" extrusionOk="0">
                  <a:moveTo>
                    <a:pt x="741" y="1"/>
                  </a:moveTo>
                  <a:cubicBezTo>
                    <a:pt x="686" y="1"/>
                    <a:pt x="629" y="8"/>
                    <a:pt x="572" y="23"/>
                  </a:cubicBezTo>
                  <a:cubicBezTo>
                    <a:pt x="214" y="95"/>
                    <a:pt x="0" y="428"/>
                    <a:pt x="95" y="785"/>
                  </a:cubicBezTo>
                  <a:lnTo>
                    <a:pt x="643" y="2905"/>
                  </a:lnTo>
                  <a:cubicBezTo>
                    <a:pt x="691" y="3214"/>
                    <a:pt x="953" y="3405"/>
                    <a:pt x="1262" y="3405"/>
                  </a:cubicBezTo>
                  <a:lnTo>
                    <a:pt x="3787" y="3405"/>
                  </a:lnTo>
                  <a:cubicBezTo>
                    <a:pt x="4120" y="3405"/>
                    <a:pt x="4382" y="3167"/>
                    <a:pt x="4453" y="2881"/>
                  </a:cubicBezTo>
                  <a:cubicBezTo>
                    <a:pt x="4525" y="2476"/>
                    <a:pt x="4215" y="2119"/>
                    <a:pt x="3810" y="2119"/>
                  </a:cubicBezTo>
                  <a:lnTo>
                    <a:pt x="1905" y="2119"/>
                  </a:lnTo>
                  <a:cubicBezTo>
                    <a:pt x="1834" y="2119"/>
                    <a:pt x="1762" y="2095"/>
                    <a:pt x="1738" y="2024"/>
                  </a:cubicBezTo>
                  <a:lnTo>
                    <a:pt x="1357" y="499"/>
                  </a:lnTo>
                  <a:cubicBezTo>
                    <a:pt x="1278" y="200"/>
                    <a:pt x="1030" y="1"/>
                    <a:pt x="741" y="1"/>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6212;p68">
              <a:extLst>
                <a:ext uri="{FF2B5EF4-FFF2-40B4-BE49-F238E27FC236}">
                  <a16:creationId xmlns:a16="http://schemas.microsoft.com/office/drawing/2014/main" id="{13B9837B-DD7E-FF01-9E28-29079679A2AA}"/>
                </a:ext>
              </a:extLst>
            </p:cNvPr>
            <p:cNvSpPr/>
            <p:nvPr/>
          </p:nvSpPr>
          <p:spPr>
            <a:xfrm>
              <a:off x="8109517" y="2313383"/>
              <a:ext cx="134768" cy="111962"/>
            </a:xfrm>
            <a:custGeom>
              <a:avLst/>
              <a:gdLst/>
              <a:ahLst/>
              <a:cxnLst/>
              <a:rect l="l" t="t" r="r" b="b"/>
              <a:pathLst>
                <a:path w="4074" h="3381" extrusionOk="0">
                  <a:moveTo>
                    <a:pt x="337" y="0"/>
                  </a:moveTo>
                  <a:cubicBezTo>
                    <a:pt x="282" y="0"/>
                    <a:pt x="225" y="8"/>
                    <a:pt x="168" y="23"/>
                  </a:cubicBezTo>
                  <a:cubicBezTo>
                    <a:pt x="120" y="23"/>
                    <a:pt x="49" y="47"/>
                    <a:pt x="1" y="94"/>
                  </a:cubicBezTo>
                  <a:cubicBezTo>
                    <a:pt x="144" y="166"/>
                    <a:pt x="239" y="285"/>
                    <a:pt x="263" y="499"/>
                  </a:cubicBezTo>
                  <a:lnTo>
                    <a:pt x="644" y="2023"/>
                  </a:lnTo>
                  <a:cubicBezTo>
                    <a:pt x="668" y="2119"/>
                    <a:pt x="739" y="2143"/>
                    <a:pt x="834" y="2143"/>
                  </a:cubicBezTo>
                  <a:lnTo>
                    <a:pt x="1477" y="2143"/>
                  </a:lnTo>
                  <a:cubicBezTo>
                    <a:pt x="1430" y="2143"/>
                    <a:pt x="1358" y="2119"/>
                    <a:pt x="1334" y="2023"/>
                  </a:cubicBezTo>
                  <a:lnTo>
                    <a:pt x="953" y="499"/>
                  </a:lnTo>
                  <a:cubicBezTo>
                    <a:pt x="874" y="200"/>
                    <a:pt x="626" y="0"/>
                    <a:pt x="337" y="0"/>
                  </a:cubicBezTo>
                  <a:close/>
                  <a:moveTo>
                    <a:pt x="2692" y="2095"/>
                  </a:moveTo>
                  <a:cubicBezTo>
                    <a:pt x="3049" y="2095"/>
                    <a:pt x="3359" y="2404"/>
                    <a:pt x="3335" y="2738"/>
                  </a:cubicBezTo>
                  <a:cubicBezTo>
                    <a:pt x="3335" y="3095"/>
                    <a:pt x="3025" y="3381"/>
                    <a:pt x="2668" y="3381"/>
                  </a:cubicBezTo>
                  <a:lnTo>
                    <a:pt x="3335" y="3381"/>
                  </a:lnTo>
                  <a:cubicBezTo>
                    <a:pt x="3645" y="3381"/>
                    <a:pt x="3930" y="3143"/>
                    <a:pt x="3978" y="2857"/>
                  </a:cubicBezTo>
                  <a:cubicBezTo>
                    <a:pt x="4073" y="2452"/>
                    <a:pt x="3740" y="2095"/>
                    <a:pt x="3359" y="2095"/>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6213;p68">
              <a:extLst>
                <a:ext uri="{FF2B5EF4-FFF2-40B4-BE49-F238E27FC236}">
                  <a16:creationId xmlns:a16="http://schemas.microsoft.com/office/drawing/2014/main" id="{166CD635-FD16-F52C-184B-59F8EFE30550}"/>
                </a:ext>
              </a:extLst>
            </p:cNvPr>
            <p:cNvSpPr/>
            <p:nvPr/>
          </p:nvSpPr>
          <p:spPr>
            <a:xfrm>
              <a:off x="8066215" y="2447399"/>
              <a:ext cx="104004" cy="22916"/>
            </a:xfrm>
            <a:custGeom>
              <a:avLst/>
              <a:gdLst/>
              <a:ahLst/>
              <a:cxnLst/>
              <a:rect l="l" t="t" r="r" b="b"/>
              <a:pathLst>
                <a:path w="3144" h="692" extrusionOk="0">
                  <a:moveTo>
                    <a:pt x="0" y="1"/>
                  </a:moveTo>
                  <a:lnTo>
                    <a:pt x="3144" y="1"/>
                  </a:lnTo>
                  <a:lnTo>
                    <a:pt x="3144" y="691"/>
                  </a:lnTo>
                  <a:lnTo>
                    <a:pt x="0" y="691"/>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6214;p68">
              <a:extLst>
                <a:ext uri="{FF2B5EF4-FFF2-40B4-BE49-F238E27FC236}">
                  <a16:creationId xmlns:a16="http://schemas.microsoft.com/office/drawing/2014/main" id="{E888D0FA-38AF-9EA5-2D28-BD5552D17568}"/>
                </a:ext>
              </a:extLst>
            </p:cNvPr>
            <p:cNvSpPr/>
            <p:nvPr/>
          </p:nvSpPr>
          <p:spPr>
            <a:xfrm>
              <a:off x="8052024" y="2470282"/>
              <a:ext cx="132386" cy="33943"/>
            </a:xfrm>
            <a:custGeom>
              <a:avLst/>
              <a:gdLst/>
              <a:ahLst/>
              <a:cxnLst/>
              <a:rect l="l" t="t" r="r" b="b"/>
              <a:pathLst>
                <a:path w="4002" h="1025" extrusionOk="0">
                  <a:moveTo>
                    <a:pt x="453" y="0"/>
                  </a:moveTo>
                  <a:lnTo>
                    <a:pt x="3573" y="0"/>
                  </a:lnTo>
                  <a:lnTo>
                    <a:pt x="3954" y="905"/>
                  </a:lnTo>
                  <a:cubicBezTo>
                    <a:pt x="4001" y="1000"/>
                    <a:pt x="3954" y="1024"/>
                    <a:pt x="3882" y="1024"/>
                  </a:cubicBezTo>
                  <a:lnTo>
                    <a:pt x="120" y="1024"/>
                  </a:lnTo>
                  <a:cubicBezTo>
                    <a:pt x="24" y="1024"/>
                    <a:pt x="0" y="977"/>
                    <a:pt x="24" y="905"/>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6215;p68">
              <a:extLst>
                <a:ext uri="{FF2B5EF4-FFF2-40B4-BE49-F238E27FC236}">
                  <a16:creationId xmlns:a16="http://schemas.microsoft.com/office/drawing/2014/main" id="{256D470E-AA64-44F6-8F60-B23CA83A0E1F}"/>
                </a:ext>
              </a:extLst>
            </p:cNvPr>
            <p:cNvSpPr/>
            <p:nvPr/>
          </p:nvSpPr>
          <p:spPr>
            <a:xfrm>
              <a:off x="8148915" y="2470282"/>
              <a:ext cx="35495" cy="33943"/>
            </a:xfrm>
            <a:custGeom>
              <a:avLst/>
              <a:gdLst/>
              <a:ahLst/>
              <a:cxnLst/>
              <a:rect l="l" t="t" r="r" b="b"/>
              <a:pathLst>
                <a:path w="1073" h="1025" extrusionOk="0">
                  <a:moveTo>
                    <a:pt x="1" y="0"/>
                  </a:moveTo>
                  <a:lnTo>
                    <a:pt x="644" y="0"/>
                  </a:lnTo>
                  <a:lnTo>
                    <a:pt x="1025" y="905"/>
                  </a:lnTo>
                  <a:cubicBezTo>
                    <a:pt x="1072" y="1000"/>
                    <a:pt x="1025" y="1024"/>
                    <a:pt x="953" y="1024"/>
                  </a:cubicBezTo>
                  <a:lnTo>
                    <a:pt x="286" y="1024"/>
                  </a:lnTo>
                  <a:cubicBezTo>
                    <a:pt x="382" y="1024"/>
                    <a:pt x="405" y="1000"/>
                    <a:pt x="382" y="905"/>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6216;p68">
              <a:extLst>
                <a:ext uri="{FF2B5EF4-FFF2-40B4-BE49-F238E27FC236}">
                  <a16:creationId xmlns:a16="http://schemas.microsoft.com/office/drawing/2014/main" id="{ABEDB36D-7EEF-D88E-6AA8-C2EDFBF53342}"/>
                </a:ext>
              </a:extLst>
            </p:cNvPr>
            <p:cNvSpPr/>
            <p:nvPr/>
          </p:nvSpPr>
          <p:spPr>
            <a:xfrm>
              <a:off x="8072501" y="2157179"/>
              <a:ext cx="101655" cy="49739"/>
            </a:xfrm>
            <a:custGeom>
              <a:avLst/>
              <a:gdLst/>
              <a:ahLst/>
              <a:cxnLst/>
              <a:rect l="l" t="t" r="r" b="b"/>
              <a:pathLst>
                <a:path w="3073" h="1502" extrusionOk="0">
                  <a:moveTo>
                    <a:pt x="1549" y="1"/>
                  </a:moveTo>
                  <a:cubicBezTo>
                    <a:pt x="2334" y="1"/>
                    <a:pt x="2977" y="596"/>
                    <a:pt x="3073" y="1358"/>
                  </a:cubicBezTo>
                  <a:lnTo>
                    <a:pt x="1501" y="1501"/>
                  </a:lnTo>
                  <a:lnTo>
                    <a:pt x="1" y="1358"/>
                  </a:lnTo>
                  <a:cubicBezTo>
                    <a:pt x="120" y="596"/>
                    <a:pt x="786" y="1"/>
                    <a:pt x="1549" y="1"/>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6217;p68">
              <a:extLst>
                <a:ext uri="{FF2B5EF4-FFF2-40B4-BE49-F238E27FC236}">
                  <a16:creationId xmlns:a16="http://schemas.microsoft.com/office/drawing/2014/main" id="{E009DCD0-FA82-30D3-D1AA-2FA09A0993EA}"/>
                </a:ext>
              </a:extLst>
            </p:cNvPr>
            <p:cNvSpPr/>
            <p:nvPr/>
          </p:nvSpPr>
          <p:spPr>
            <a:xfrm>
              <a:off x="8113454" y="2157179"/>
              <a:ext cx="60702" cy="45003"/>
            </a:xfrm>
            <a:custGeom>
              <a:avLst/>
              <a:gdLst/>
              <a:ahLst/>
              <a:cxnLst/>
              <a:rect l="l" t="t" r="r" b="b"/>
              <a:pathLst>
                <a:path w="1835" h="1359" extrusionOk="0">
                  <a:moveTo>
                    <a:pt x="311" y="1"/>
                  </a:moveTo>
                  <a:cubicBezTo>
                    <a:pt x="1096" y="1"/>
                    <a:pt x="1739" y="596"/>
                    <a:pt x="1835" y="1358"/>
                  </a:cubicBezTo>
                  <a:lnTo>
                    <a:pt x="1192" y="1358"/>
                  </a:lnTo>
                  <a:cubicBezTo>
                    <a:pt x="1096" y="692"/>
                    <a:pt x="620" y="191"/>
                    <a:pt x="1" y="49"/>
                  </a:cubicBezTo>
                  <a:cubicBezTo>
                    <a:pt x="120" y="1"/>
                    <a:pt x="191" y="1"/>
                    <a:pt x="311"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6218;p68">
              <a:extLst>
                <a:ext uri="{FF2B5EF4-FFF2-40B4-BE49-F238E27FC236}">
                  <a16:creationId xmlns:a16="http://schemas.microsoft.com/office/drawing/2014/main" id="{715CDC8C-544A-8BD7-0055-8813CE3F454F}"/>
                </a:ext>
              </a:extLst>
            </p:cNvPr>
            <p:cNvSpPr/>
            <p:nvPr/>
          </p:nvSpPr>
          <p:spPr>
            <a:xfrm>
              <a:off x="8078025" y="2221853"/>
              <a:ext cx="92194" cy="52090"/>
            </a:xfrm>
            <a:custGeom>
              <a:avLst/>
              <a:gdLst/>
              <a:ahLst/>
              <a:cxnLst/>
              <a:rect l="l" t="t" r="r" b="b"/>
              <a:pathLst>
                <a:path w="2787" h="1573" extrusionOk="0">
                  <a:moveTo>
                    <a:pt x="2763" y="144"/>
                  </a:moveTo>
                  <a:lnTo>
                    <a:pt x="1429" y="1"/>
                  </a:lnTo>
                  <a:lnTo>
                    <a:pt x="24" y="144"/>
                  </a:lnTo>
                  <a:cubicBezTo>
                    <a:pt x="0" y="239"/>
                    <a:pt x="0" y="358"/>
                    <a:pt x="0" y="429"/>
                  </a:cubicBezTo>
                  <a:cubicBezTo>
                    <a:pt x="0" y="715"/>
                    <a:pt x="48" y="953"/>
                    <a:pt x="143" y="1144"/>
                  </a:cubicBezTo>
                  <a:lnTo>
                    <a:pt x="2406" y="1572"/>
                  </a:lnTo>
                  <a:cubicBezTo>
                    <a:pt x="2644" y="1263"/>
                    <a:pt x="2787" y="882"/>
                    <a:pt x="2787" y="429"/>
                  </a:cubicBezTo>
                  <a:cubicBezTo>
                    <a:pt x="2763" y="310"/>
                    <a:pt x="2763" y="239"/>
                    <a:pt x="2763" y="144"/>
                  </a:cubicBezTo>
                  <a:close/>
                </a:path>
              </a:pathLst>
            </a:custGeom>
            <a:solidFill>
              <a:srgbClr val="F1D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6219;p68">
              <a:extLst>
                <a:ext uri="{FF2B5EF4-FFF2-40B4-BE49-F238E27FC236}">
                  <a16:creationId xmlns:a16="http://schemas.microsoft.com/office/drawing/2014/main" id="{C55B0CED-1293-BAB6-CF1B-11C5FAB3CDB4}"/>
                </a:ext>
              </a:extLst>
            </p:cNvPr>
            <p:cNvSpPr/>
            <p:nvPr/>
          </p:nvSpPr>
          <p:spPr>
            <a:xfrm>
              <a:off x="8058309" y="2202149"/>
              <a:ext cx="130831" cy="22882"/>
            </a:xfrm>
            <a:custGeom>
              <a:avLst/>
              <a:gdLst/>
              <a:ahLst/>
              <a:cxnLst/>
              <a:rect l="l" t="t" r="r" b="b"/>
              <a:pathLst>
                <a:path w="3955" h="691" extrusionOk="0">
                  <a:moveTo>
                    <a:pt x="406" y="0"/>
                  </a:moveTo>
                  <a:lnTo>
                    <a:pt x="3597" y="0"/>
                  </a:lnTo>
                  <a:cubicBezTo>
                    <a:pt x="3811" y="0"/>
                    <a:pt x="3954" y="143"/>
                    <a:pt x="3954" y="358"/>
                  </a:cubicBezTo>
                  <a:cubicBezTo>
                    <a:pt x="3954" y="548"/>
                    <a:pt x="3811" y="691"/>
                    <a:pt x="3597" y="691"/>
                  </a:cubicBezTo>
                  <a:lnTo>
                    <a:pt x="430" y="691"/>
                  </a:lnTo>
                  <a:cubicBezTo>
                    <a:pt x="263" y="691"/>
                    <a:pt x="120" y="572"/>
                    <a:pt x="72" y="405"/>
                  </a:cubicBezTo>
                  <a:cubicBezTo>
                    <a:pt x="1" y="191"/>
                    <a:pt x="168" y="0"/>
                    <a:pt x="406" y="0"/>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6220;p68">
              <a:extLst>
                <a:ext uri="{FF2B5EF4-FFF2-40B4-BE49-F238E27FC236}">
                  <a16:creationId xmlns:a16="http://schemas.microsoft.com/office/drawing/2014/main" id="{45C0A685-98E9-5810-D2EB-1ED8C47FFA67}"/>
                </a:ext>
              </a:extLst>
            </p:cNvPr>
            <p:cNvSpPr/>
            <p:nvPr/>
          </p:nvSpPr>
          <p:spPr>
            <a:xfrm>
              <a:off x="8154440" y="2202149"/>
              <a:ext cx="33907" cy="22882"/>
            </a:xfrm>
            <a:custGeom>
              <a:avLst/>
              <a:gdLst/>
              <a:ahLst/>
              <a:cxnLst/>
              <a:rect l="l" t="t" r="r" b="b"/>
              <a:pathLst>
                <a:path w="1025" h="691" extrusionOk="0">
                  <a:moveTo>
                    <a:pt x="0" y="0"/>
                  </a:moveTo>
                  <a:lnTo>
                    <a:pt x="667" y="0"/>
                  </a:lnTo>
                  <a:cubicBezTo>
                    <a:pt x="858" y="0"/>
                    <a:pt x="1024" y="143"/>
                    <a:pt x="1024" y="358"/>
                  </a:cubicBezTo>
                  <a:cubicBezTo>
                    <a:pt x="1024" y="548"/>
                    <a:pt x="858" y="691"/>
                    <a:pt x="667" y="691"/>
                  </a:cubicBezTo>
                  <a:lnTo>
                    <a:pt x="0" y="691"/>
                  </a:lnTo>
                  <a:cubicBezTo>
                    <a:pt x="215" y="691"/>
                    <a:pt x="358" y="548"/>
                    <a:pt x="358" y="358"/>
                  </a:cubicBezTo>
                  <a:cubicBezTo>
                    <a:pt x="381" y="143"/>
                    <a:pt x="215" y="0"/>
                    <a:pt x="0" y="0"/>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6221;p68">
              <a:extLst>
                <a:ext uri="{FF2B5EF4-FFF2-40B4-BE49-F238E27FC236}">
                  <a16:creationId xmlns:a16="http://schemas.microsoft.com/office/drawing/2014/main" id="{2D6FDA46-BDBA-0991-4387-3AB6F7B95EF9}"/>
                </a:ext>
              </a:extLst>
            </p:cNvPr>
            <p:cNvSpPr/>
            <p:nvPr/>
          </p:nvSpPr>
          <p:spPr>
            <a:xfrm>
              <a:off x="8138694" y="2225793"/>
              <a:ext cx="32319" cy="47354"/>
            </a:xfrm>
            <a:custGeom>
              <a:avLst/>
              <a:gdLst/>
              <a:ahLst/>
              <a:cxnLst/>
              <a:rect l="l" t="t" r="r" b="b"/>
              <a:pathLst>
                <a:path w="977" h="1430" extrusionOk="0">
                  <a:moveTo>
                    <a:pt x="929" y="1"/>
                  </a:moveTo>
                  <a:lnTo>
                    <a:pt x="262" y="1"/>
                  </a:lnTo>
                  <a:cubicBezTo>
                    <a:pt x="310" y="72"/>
                    <a:pt x="310" y="191"/>
                    <a:pt x="310" y="287"/>
                  </a:cubicBezTo>
                  <a:cubicBezTo>
                    <a:pt x="310" y="668"/>
                    <a:pt x="191" y="1025"/>
                    <a:pt x="0" y="1311"/>
                  </a:cubicBezTo>
                  <a:lnTo>
                    <a:pt x="595" y="1430"/>
                  </a:lnTo>
                  <a:cubicBezTo>
                    <a:pt x="834" y="1120"/>
                    <a:pt x="976" y="739"/>
                    <a:pt x="976" y="287"/>
                  </a:cubicBezTo>
                  <a:cubicBezTo>
                    <a:pt x="929" y="191"/>
                    <a:pt x="929" y="120"/>
                    <a:pt x="929" y="1"/>
                  </a:cubicBezTo>
                  <a:close/>
                </a:path>
              </a:pathLst>
            </a:custGeom>
            <a:solidFill>
              <a:srgbClr val="F1B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6222;p68">
              <a:extLst>
                <a:ext uri="{FF2B5EF4-FFF2-40B4-BE49-F238E27FC236}">
                  <a16:creationId xmlns:a16="http://schemas.microsoft.com/office/drawing/2014/main" id="{79511494-B657-2418-0FF5-7FCE8C27CBDD}"/>
                </a:ext>
              </a:extLst>
            </p:cNvPr>
            <p:cNvSpPr/>
            <p:nvPr/>
          </p:nvSpPr>
          <p:spPr>
            <a:xfrm>
              <a:off x="8170186" y="2382725"/>
              <a:ext cx="28383" cy="42619"/>
            </a:xfrm>
            <a:custGeom>
              <a:avLst/>
              <a:gdLst/>
              <a:ahLst/>
              <a:cxnLst/>
              <a:rect l="l" t="t" r="r" b="b"/>
              <a:pathLst>
                <a:path w="858" h="1287" extrusionOk="0">
                  <a:moveTo>
                    <a:pt x="1" y="1"/>
                  </a:moveTo>
                  <a:lnTo>
                    <a:pt x="858" y="1"/>
                  </a:lnTo>
                  <a:lnTo>
                    <a:pt x="858" y="1287"/>
                  </a:lnTo>
                  <a:lnTo>
                    <a:pt x="1" y="1287"/>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6223;p68">
              <a:extLst>
                <a:ext uri="{FF2B5EF4-FFF2-40B4-BE49-F238E27FC236}">
                  <a16:creationId xmlns:a16="http://schemas.microsoft.com/office/drawing/2014/main" id="{18007940-9A21-B07A-3F80-E5E690750754}"/>
                </a:ext>
              </a:extLst>
            </p:cNvPr>
            <p:cNvSpPr/>
            <p:nvPr/>
          </p:nvSpPr>
          <p:spPr>
            <a:xfrm>
              <a:off x="8148915" y="2447399"/>
              <a:ext cx="21304" cy="22916"/>
            </a:xfrm>
            <a:custGeom>
              <a:avLst/>
              <a:gdLst/>
              <a:ahLst/>
              <a:cxnLst/>
              <a:rect l="l" t="t" r="r" b="b"/>
              <a:pathLst>
                <a:path w="644" h="692" extrusionOk="0">
                  <a:moveTo>
                    <a:pt x="1" y="1"/>
                  </a:moveTo>
                  <a:lnTo>
                    <a:pt x="644" y="1"/>
                  </a:lnTo>
                  <a:lnTo>
                    <a:pt x="644" y="691"/>
                  </a:lnTo>
                  <a:lnTo>
                    <a:pt x="1" y="691"/>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6224;p68">
              <a:extLst>
                <a:ext uri="{FF2B5EF4-FFF2-40B4-BE49-F238E27FC236}">
                  <a16:creationId xmlns:a16="http://schemas.microsoft.com/office/drawing/2014/main" id="{4F515E45-1C2B-EB6E-3FF7-FC93648BE14E}"/>
                </a:ext>
              </a:extLst>
            </p:cNvPr>
            <p:cNvSpPr/>
            <p:nvPr/>
          </p:nvSpPr>
          <p:spPr>
            <a:xfrm>
              <a:off x="8141836" y="2157179"/>
              <a:ext cx="33113" cy="45003"/>
            </a:xfrm>
            <a:custGeom>
              <a:avLst/>
              <a:gdLst/>
              <a:ahLst/>
              <a:cxnLst/>
              <a:rect l="l" t="t" r="r" b="b"/>
              <a:pathLst>
                <a:path w="1001" h="1359" extrusionOk="0">
                  <a:moveTo>
                    <a:pt x="500" y="1"/>
                  </a:moveTo>
                  <a:cubicBezTo>
                    <a:pt x="762" y="1"/>
                    <a:pt x="1000" y="596"/>
                    <a:pt x="1000" y="1358"/>
                  </a:cubicBezTo>
                  <a:lnTo>
                    <a:pt x="0" y="1358"/>
                  </a:lnTo>
                  <a:cubicBezTo>
                    <a:pt x="0" y="596"/>
                    <a:pt x="238" y="1"/>
                    <a:pt x="500" y="1"/>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6225;p68">
              <a:extLst>
                <a:ext uri="{FF2B5EF4-FFF2-40B4-BE49-F238E27FC236}">
                  <a16:creationId xmlns:a16="http://schemas.microsoft.com/office/drawing/2014/main" id="{1EF7E197-1432-3727-A110-11354C6F660D}"/>
                </a:ext>
              </a:extLst>
            </p:cNvPr>
            <p:cNvSpPr/>
            <p:nvPr/>
          </p:nvSpPr>
          <p:spPr>
            <a:xfrm>
              <a:off x="8104026" y="2176121"/>
              <a:ext cx="25240" cy="11855"/>
            </a:xfrm>
            <a:custGeom>
              <a:avLst/>
              <a:gdLst/>
              <a:ahLst/>
              <a:cxnLst/>
              <a:rect l="l" t="t" r="r" b="b"/>
              <a:pathLst>
                <a:path w="763" h="358" extrusionOk="0">
                  <a:moveTo>
                    <a:pt x="191" y="1"/>
                  </a:moveTo>
                  <a:cubicBezTo>
                    <a:pt x="95" y="1"/>
                    <a:pt x="0" y="120"/>
                    <a:pt x="48" y="239"/>
                  </a:cubicBezTo>
                  <a:cubicBezTo>
                    <a:pt x="48" y="310"/>
                    <a:pt x="119" y="358"/>
                    <a:pt x="191" y="358"/>
                  </a:cubicBezTo>
                  <a:lnTo>
                    <a:pt x="572" y="358"/>
                  </a:lnTo>
                  <a:cubicBezTo>
                    <a:pt x="667" y="358"/>
                    <a:pt x="762" y="262"/>
                    <a:pt x="762" y="191"/>
                  </a:cubicBezTo>
                  <a:cubicBezTo>
                    <a:pt x="762" y="96"/>
                    <a:pt x="667" y="1"/>
                    <a:pt x="572" y="1"/>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6226;p68">
              <a:extLst>
                <a:ext uri="{FF2B5EF4-FFF2-40B4-BE49-F238E27FC236}">
                  <a16:creationId xmlns:a16="http://schemas.microsoft.com/office/drawing/2014/main" id="{5EA34CC6-4C63-BDED-8EAB-A84BAB9706EA}"/>
                </a:ext>
              </a:extLst>
            </p:cNvPr>
            <p:cNvSpPr/>
            <p:nvPr/>
          </p:nvSpPr>
          <p:spPr>
            <a:xfrm>
              <a:off x="8003959" y="2322026"/>
              <a:ext cx="36289" cy="75734"/>
            </a:xfrm>
            <a:custGeom>
              <a:avLst/>
              <a:gdLst/>
              <a:ahLst/>
              <a:cxnLst/>
              <a:rect l="l" t="t" r="r" b="b"/>
              <a:pathLst>
                <a:path w="1097" h="2287" extrusionOk="0">
                  <a:moveTo>
                    <a:pt x="453" y="453"/>
                  </a:moveTo>
                  <a:lnTo>
                    <a:pt x="453" y="1834"/>
                  </a:lnTo>
                  <a:cubicBezTo>
                    <a:pt x="453" y="2096"/>
                    <a:pt x="239" y="2286"/>
                    <a:pt x="1" y="2286"/>
                  </a:cubicBezTo>
                  <a:lnTo>
                    <a:pt x="644" y="2286"/>
                  </a:lnTo>
                  <a:cubicBezTo>
                    <a:pt x="882" y="2286"/>
                    <a:pt x="1096" y="2096"/>
                    <a:pt x="1096" y="1834"/>
                  </a:cubicBezTo>
                  <a:lnTo>
                    <a:pt x="1096" y="453"/>
                  </a:lnTo>
                  <a:cubicBezTo>
                    <a:pt x="1096" y="214"/>
                    <a:pt x="882" y="0"/>
                    <a:pt x="644" y="0"/>
                  </a:cubicBezTo>
                  <a:lnTo>
                    <a:pt x="1" y="0"/>
                  </a:lnTo>
                  <a:cubicBezTo>
                    <a:pt x="239" y="24"/>
                    <a:pt x="453" y="214"/>
                    <a:pt x="453" y="45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6227;p68">
              <a:extLst>
                <a:ext uri="{FF2B5EF4-FFF2-40B4-BE49-F238E27FC236}">
                  <a16:creationId xmlns:a16="http://schemas.microsoft.com/office/drawing/2014/main" id="{64854FF6-1C43-4797-D2CF-80CCC6E9E810}"/>
                </a:ext>
              </a:extLst>
            </p:cNvPr>
            <p:cNvSpPr/>
            <p:nvPr/>
          </p:nvSpPr>
          <p:spPr>
            <a:xfrm>
              <a:off x="8003959" y="2419814"/>
              <a:ext cx="36289" cy="33148"/>
            </a:xfrm>
            <a:custGeom>
              <a:avLst/>
              <a:gdLst/>
              <a:ahLst/>
              <a:cxnLst/>
              <a:rect l="l" t="t" r="r" b="b"/>
              <a:pathLst>
                <a:path w="1097" h="1001" extrusionOk="0">
                  <a:moveTo>
                    <a:pt x="1096" y="453"/>
                  </a:moveTo>
                  <a:cubicBezTo>
                    <a:pt x="1096" y="214"/>
                    <a:pt x="882" y="0"/>
                    <a:pt x="644" y="0"/>
                  </a:cubicBezTo>
                  <a:lnTo>
                    <a:pt x="1" y="0"/>
                  </a:lnTo>
                  <a:cubicBezTo>
                    <a:pt x="239" y="0"/>
                    <a:pt x="453" y="214"/>
                    <a:pt x="453" y="453"/>
                  </a:cubicBezTo>
                  <a:lnTo>
                    <a:pt x="453" y="572"/>
                  </a:lnTo>
                  <a:cubicBezTo>
                    <a:pt x="453" y="810"/>
                    <a:pt x="239" y="1000"/>
                    <a:pt x="1" y="1000"/>
                  </a:cubicBezTo>
                  <a:lnTo>
                    <a:pt x="644" y="1000"/>
                  </a:lnTo>
                  <a:cubicBezTo>
                    <a:pt x="882" y="1000"/>
                    <a:pt x="1096" y="810"/>
                    <a:pt x="1096" y="5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6228;p68">
              <a:extLst>
                <a:ext uri="{FF2B5EF4-FFF2-40B4-BE49-F238E27FC236}">
                  <a16:creationId xmlns:a16="http://schemas.microsoft.com/office/drawing/2014/main" id="{7E2096F5-0F84-FCC9-DF94-DD4DFABFA409}"/>
                </a:ext>
              </a:extLst>
            </p:cNvPr>
            <p:cNvSpPr/>
            <p:nvPr/>
          </p:nvSpPr>
          <p:spPr>
            <a:xfrm>
              <a:off x="8198535" y="2353551"/>
              <a:ext cx="22097" cy="29207"/>
            </a:xfrm>
            <a:custGeom>
              <a:avLst/>
              <a:gdLst/>
              <a:ahLst/>
              <a:cxnLst/>
              <a:rect l="l" t="t" r="r" b="b"/>
              <a:pathLst>
                <a:path w="668" h="882" extrusionOk="0">
                  <a:moveTo>
                    <a:pt x="1" y="1"/>
                  </a:moveTo>
                  <a:lnTo>
                    <a:pt x="668" y="1"/>
                  </a:lnTo>
                  <a:lnTo>
                    <a:pt x="668" y="882"/>
                  </a:lnTo>
                  <a:lnTo>
                    <a:pt x="1" y="882"/>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6229;p68">
              <a:extLst>
                <a:ext uri="{FF2B5EF4-FFF2-40B4-BE49-F238E27FC236}">
                  <a16:creationId xmlns:a16="http://schemas.microsoft.com/office/drawing/2014/main" id="{ACEECB65-DAF5-C33C-5BBF-0F80EB6A14E8}"/>
                </a:ext>
              </a:extLst>
            </p:cNvPr>
            <p:cNvSpPr/>
            <p:nvPr/>
          </p:nvSpPr>
          <p:spPr>
            <a:xfrm>
              <a:off x="8115042" y="2448194"/>
              <a:ext cx="35495" cy="35532"/>
            </a:xfrm>
            <a:custGeom>
              <a:avLst/>
              <a:gdLst/>
              <a:ahLst/>
              <a:cxnLst/>
              <a:rect l="l" t="t" r="r" b="b"/>
              <a:pathLst>
                <a:path w="1073" h="1073" extrusionOk="0">
                  <a:moveTo>
                    <a:pt x="548" y="1072"/>
                  </a:moveTo>
                  <a:cubicBezTo>
                    <a:pt x="834" y="1072"/>
                    <a:pt x="1072" y="834"/>
                    <a:pt x="1072" y="548"/>
                  </a:cubicBezTo>
                  <a:cubicBezTo>
                    <a:pt x="1072" y="239"/>
                    <a:pt x="834" y="0"/>
                    <a:pt x="548" y="0"/>
                  </a:cubicBezTo>
                  <a:cubicBezTo>
                    <a:pt x="239" y="0"/>
                    <a:pt x="1" y="239"/>
                    <a:pt x="1" y="548"/>
                  </a:cubicBezTo>
                  <a:cubicBezTo>
                    <a:pt x="1" y="810"/>
                    <a:pt x="239" y="1072"/>
                    <a:pt x="548" y="1072"/>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6230;p68">
              <a:extLst>
                <a:ext uri="{FF2B5EF4-FFF2-40B4-BE49-F238E27FC236}">
                  <a16:creationId xmlns:a16="http://schemas.microsoft.com/office/drawing/2014/main" id="{61A0BE2D-B116-11FD-3D7B-6CF070D4F879}"/>
                </a:ext>
              </a:extLst>
            </p:cNvPr>
            <p:cNvSpPr/>
            <p:nvPr/>
          </p:nvSpPr>
          <p:spPr>
            <a:xfrm>
              <a:off x="8280475" y="2348816"/>
              <a:ext cx="93782" cy="181437"/>
            </a:xfrm>
            <a:custGeom>
              <a:avLst/>
              <a:gdLst/>
              <a:ahLst/>
              <a:cxnLst/>
              <a:rect l="l" t="t" r="r" b="b"/>
              <a:pathLst>
                <a:path w="2835" h="5479" extrusionOk="0">
                  <a:moveTo>
                    <a:pt x="72" y="263"/>
                  </a:moveTo>
                  <a:cubicBezTo>
                    <a:pt x="1096" y="1"/>
                    <a:pt x="2454" y="572"/>
                    <a:pt x="2811" y="1596"/>
                  </a:cubicBezTo>
                  <a:cubicBezTo>
                    <a:pt x="2835" y="1715"/>
                    <a:pt x="2835" y="1763"/>
                    <a:pt x="2835" y="1882"/>
                  </a:cubicBezTo>
                  <a:lnTo>
                    <a:pt x="2835" y="5335"/>
                  </a:lnTo>
                  <a:cubicBezTo>
                    <a:pt x="2835" y="5407"/>
                    <a:pt x="2763" y="5478"/>
                    <a:pt x="2692" y="5478"/>
                  </a:cubicBezTo>
                  <a:lnTo>
                    <a:pt x="1882" y="5478"/>
                  </a:lnTo>
                  <a:cubicBezTo>
                    <a:pt x="1787" y="5478"/>
                    <a:pt x="1739" y="5407"/>
                    <a:pt x="1739" y="5335"/>
                  </a:cubicBezTo>
                  <a:cubicBezTo>
                    <a:pt x="1739" y="4645"/>
                    <a:pt x="1620" y="1763"/>
                    <a:pt x="1" y="930"/>
                  </a:cubicBezTo>
                  <a:lnTo>
                    <a:pt x="1" y="263"/>
                  </a:ln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6231;p68">
              <a:extLst>
                <a:ext uri="{FF2B5EF4-FFF2-40B4-BE49-F238E27FC236}">
                  <a16:creationId xmlns:a16="http://schemas.microsoft.com/office/drawing/2014/main" id="{16D6960D-CF6F-6ADA-2DA8-2DFEF073C96A}"/>
                </a:ext>
              </a:extLst>
            </p:cNvPr>
            <p:cNvSpPr/>
            <p:nvPr/>
          </p:nvSpPr>
          <p:spPr>
            <a:xfrm>
              <a:off x="7996086" y="2154033"/>
              <a:ext cx="383695" cy="384896"/>
            </a:xfrm>
            <a:custGeom>
              <a:avLst/>
              <a:gdLst/>
              <a:ahLst/>
              <a:cxnLst/>
              <a:rect l="l" t="t" r="r" b="b"/>
              <a:pathLst>
                <a:path w="11599" h="11623" extrusionOk="0">
                  <a:moveTo>
                    <a:pt x="3478" y="620"/>
                  </a:moveTo>
                  <a:cubicBezTo>
                    <a:pt x="3358" y="620"/>
                    <a:pt x="3311" y="691"/>
                    <a:pt x="3311" y="787"/>
                  </a:cubicBezTo>
                  <a:cubicBezTo>
                    <a:pt x="3311" y="882"/>
                    <a:pt x="3382" y="929"/>
                    <a:pt x="3478" y="929"/>
                  </a:cubicBezTo>
                  <a:lnTo>
                    <a:pt x="3859" y="929"/>
                  </a:lnTo>
                  <a:cubicBezTo>
                    <a:pt x="3954" y="929"/>
                    <a:pt x="4025" y="906"/>
                    <a:pt x="4049" y="810"/>
                  </a:cubicBezTo>
                  <a:cubicBezTo>
                    <a:pt x="4049" y="691"/>
                    <a:pt x="3978" y="620"/>
                    <a:pt x="3859" y="620"/>
                  </a:cubicBezTo>
                  <a:close/>
                  <a:moveTo>
                    <a:pt x="3859" y="286"/>
                  </a:moveTo>
                  <a:cubicBezTo>
                    <a:pt x="3978" y="286"/>
                    <a:pt x="4097" y="310"/>
                    <a:pt x="4216" y="334"/>
                  </a:cubicBezTo>
                  <a:cubicBezTo>
                    <a:pt x="4287" y="334"/>
                    <a:pt x="4335" y="382"/>
                    <a:pt x="4406" y="406"/>
                  </a:cubicBezTo>
                  <a:cubicBezTo>
                    <a:pt x="4311" y="668"/>
                    <a:pt x="4263" y="1001"/>
                    <a:pt x="4263" y="1263"/>
                  </a:cubicBezTo>
                  <a:lnTo>
                    <a:pt x="2549" y="1263"/>
                  </a:lnTo>
                  <a:cubicBezTo>
                    <a:pt x="2620" y="1025"/>
                    <a:pt x="2763" y="787"/>
                    <a:pt x="2977" y="620"/>
                  </a:cubicBezTo>
                  <a:cubicBezTo>
                    <a:pt x="3216" y="406"/>
                    <a:pt x="3501" y="286"/>
                    <a:pt x="3859" y="286"/>
                  </a:cubicBezTo>
                  <a:close/>
                  <a:moveTo>
                    <a:pt x="4906" y="263"/>
                  </a:moveTo>
                  <a:cubicBezTo>
                    <a:pt x="4978" y="263"/>
                    <a:pt x="5049" y="382"/>
                    <a:pt x="5121" y="548"/>
                  </a:cubicBezTo>
                  <a:cubicBezTo>
                    <a:pt x="5168" y="739"/>
                    <a:pt x="5240" y="1001"/>
                    <a:pt x="5240" y="1263"/>
                  </a:cubicBezTo>
                  <a:lnTo>
                    <a:pt x="4573" y="1263"/>
                  </a:lnTo>
                  <a:cubicBezTo>
                    <a:pt x="4573" y="1001"/>
                    <a:pt x="4644" y="739"/>
                    <a:pt x="4692" y="548"/>
                  </a:cubicBezTo>
                  <a:cubicBezTo>
                    <a:pt x="4740" y="501"/>
                    <a:pt x="4811" y="286"/>
                    <a:pt x="4906" y="263"/>
                  </a:cubicBezTo>
                  <a:close/>
                  <a:moveTo>
                    <a:pt x="5454" y="1596"/>
                  </a:moveTo>
                  <a:cubicBezTo>
                    <a:pt x="5502" y="1596"/>
                    <a:pt x="5573" y="1620"/>
                    <a:pt x="5597" y="1644"/>
                  </a:cubicBezTo>
                  <a:cubicBezTo>
                    <a:pt x="5621" y="1715"/>
                    <a:pt x="5645" y="1739"/>
                    <a:pt x="5645" y="1811"/>
                  </a:cubicBezTo>
                  <a:cubicBezTo>
                    <a:pt x="5645" y="1858"/>
                    <a:pt x="5621" y="1930"/>
                    <a:pt x="5597" y="1953"/>
                  </a:cubicBezTo>
                  <a:cubicBezTo>
                    <a:pt x="5526" y="1977"/>
                    <a:pt x="5502" y="2001"/>
                    <a:pt x="5454" y="2001"/>
                  </a:cubicBezTo>
                  <a:lnTo>
                    <a:pt x="4740" y="2001"/>
                  </a:lnTo>
                  <a:cubicBezTo>
                    <a:pt x="4621" y="2001"/>
                    <a:pt x="4525" y="2144"/>
                    <a:pt x="4621" y="2311"/>
                  </a:cubicBezTo>
                  <a:cubicBezTo>
                    <a:pt x="4644" y="2335"/>
                    <a:pt x="4692" y="2358"/>
                    <a:pt x="4740" y="2358"/>
                  </a:cubicBezTo>
                  <a:lnTo>
                    <a:pt x="5097" y="2358"/>
                  </a:lnTo>
                  <a:lnTo>
                    <a:pt x="5097" y="2477"/>
                  </a:lnTo>
                  <a:cubicBezTo>
                    <a:pt x="5097" y="2668"/>
                    <a:pt x="5049" y="2835"/>
                    <a:pt x="5002" y="3025"/>
                  </a:cubicBezTo>
                  <a:cubicBezTo>
                    <a:pt x="4930" y="3168"/>
                    <a:pt x="4883" y="3287"/>
                    <a:pt x="4787" y="3406"/>
                  </a:cubicBezTo>
                  <a:lnTo>
                    <a:pt x="2739" y="3049"/>
                  </a:lnTo>
                  <a:cubicBezTo>
                    <a:pt x="2715" y="2954"/>
                    <a:pt x="2668" y="2906"/>
                    <a:pt x="2668" y="2811"/>
                  </a:cubicBezTo>
                  <a:cubicBezTo>
                    <a:pt x="2644" y="2716"/>
                    <a:pt x="2644" y="2596"/>
                    <a:pt x="2644" y="2477"/>
                  </a:cubicBezTo>
                  <a:lnTo>
                    <a:pt x="2644" y="2358"/>
                  </a:lnTo>
                  <a:lnTo>
                    <a:pt x="3978" y="2358"/>
                  </a:lnTo>
                  <a:cubicBezTo>
                    <a:pt x="4097" y="2358"/>
                    <a:pt x="4192" y="2215"/>
                    <a:pt x="4097" y="2073"/>
                  </a:cubicBezTo>
                  <a:cubicBezTo>
                    <a:pt x="4073" y="2025"/>
                    <a:pt x="4001" y="2001"/>
                    <a:pt x="3978" y="2001"/>
                  </a:cubicBezTo>
                  <a:lnTo>
                    <a:pt x="2263" y="2001"/>
                  </a:lnTo>
                  <a:cubicBezTo>
                    <a:pt x="2192" y="2001"/>
                    <a:pt x="2144" y="1977"/>
                    <a:pt x="2120" y="1953"/>
                  </a:cubicBezTo>
                  <a:cubicBezTo>
                    <a:pt x="2072" y="1882"/>
                    <a:pt x="2049" y="1858"/>
                    <a:pt x="2049" y="1811"/>
                  </a:cubicBezTo>
                  <a:cubicBezTo>
                    <a:pt x="2049" y="1739"/>
                    <a:pt x="2072" y="1692"/>
                    <a:pt x="2120" y="1644"/>
                  </a:cubicBezTo>
                  <a:cubicBezTo>
                    <a:pt x="2168" y="1620"/>
                    <a:pt x="2192" y="1596"/>
                    <a:pt x="2263" y="1596"/>
                  </a:cubicBezTo>
                  <a:close/>
                  <a:moveTo>
                    <a:pt x="2525" y="3359"/>
                  </a:moveTo>
                  <a:cubicBezTo>
                    <a:pt x="3430" y="3501"/>
                    <a:pt x="4311" y="3668"/>
                    <a:pt x="5168" y="3835"/>
                  </a:cubicBezTo>
                  <a:lnTo>
                    <a:pt x="5002" y="4502"/>
                  </a:lnTo>
                  <a:cubicBezTo>
                    <a:pt x="5002" y="4478"/>
                    <a:pt x="4978" y="4454"/>
                    <a:pt x="4930" y="4430"/>
                  </a:cubicBezTo>
                  <a:cubicBezTo>
                    <a:pt x="4644" y="4121"/>
                    <a:pt x="4192" y="3906"/>
                    <a:pt x="3716" y="3906"/>
                  </a:cubicBezTo>
                  <a:cubicBezTo>
                    <a:pt x="3335" y="3906"/>
                    <a:pt x="3001" y="4025"/>
                    <a:pt x="2715" y="4240"/>
                  </a:cubicBezTo>
                  <a:lnTo>
                    <a:pt x="2525" y="3359"/>
                  </a:lnTo>
                  <a:close/>
                  <a:moveTo>
                    <a:pt x="11432" y="4811"/>
                  </a:moveTo>
                  <a:cubicBezTo>
                    <a:pt x="11003" y="4835"/>
                    <a:pt x="10622" y="4883"/>
                    <a:pt x="10288" y="4978"/>
                  </a:cubicBezTo>
                  <a:cubicBezTo>
                    <a:pt x="9979" y="5073"/>
                    <a:pt x="9693" y="5168"/>
                    <a:pt x="9455" y="5287"/>
                  </a:cubicBezTo>
                  <a:cubicBezTo>
                    <a:pt x="9384" y="5335"/>
                    <a:pt x="9336" y="5430"/>
                    <a:pt x="9384" y="5526"/>
                  </a:cubicBezTo>
                  <a:cubicBezTo>
                    <a:pt x="9420" y="5598"/>
                    <a:pt x="9484" y="5629"/>
                    <a:pt x="9555" y="5629"/>
                  </a:cubicBezTo>
                  <a:cubicBezTo>
                    <a:pt x="9577" y="5629"/>
                    <a:pt x="9599" y="5627"/>
                    <a:pt x="9622" y="5621"/>
                  </a:cubicBezTo>
                  <a:cubicBezTo>
                    <a:pt x="9812" y="5526"/>
                    <a:pt x="10050" y="5430"/>
                    <a:pt x="10384" y="5311"/>
                  </a:cubicBezTo>
                  <a:cubicBezTo>
                    <a:pt x="10669" y="5216"/>
                    <a:pt x="11051" y="5168"/>
                    <a:pt x="11455" y="5121"/>
                  </a:cubicBezTo>
                  <a:cubicBezTo>
                    <a:pt x="11551" y="5121"/>
                    <a:pt x="11598" y="5049"/>
                    <a:pt x="11598" y="4954"/>
                  </a:cubicBezTo>
                  <a:cubicBezTo>
                    <a:pt x="11598" y="4859"/>
                    <a:pt x="11503" y="4811"/>
                    <a:pt x="11432" y="4811"/>
                  </a:cubicBezTo>
                  <a:close/>
                  <a:moveTo>
                    <a:pt x="10527" y="5621"/>
                  </a:moveTo>
                  <a:cubicBezTo>
                    <a:pt x="10455" y="5621"/>
                    <a:pt x="10384" y="5692"/>
                    <a:pt x="10384" y="5788"/>
                  </a:cubicBezTo>
                  <a:cubicBezTo>
                    <a:pt x="10384" y="5883"/>
                    <a:pt x="10479" y="5930"/>
                    <a:pt x="10574" y="5930"/>
                  </a:cubicBezTo>
                  <a:cubicBezTo>
                    <a:pt x="10693" y="5907"/>
                    <a:pt x="10836" y="5907"/>
                    <a:pt x="10955" y="5907"/>
                  </a:cubicBezTo>
                  <a:cubicBezTo>
                    <a:pt x="11098" y="5930"/>
                    <a:pt x="11217" y="5978"/>
                    <a:pt x="11360" y="6026"/>
                  </a:cubicBezTo>
                  <a:cubicBezTo>
                    <a:pt x="11383" y="6031"/>
                    <a:pt x="11405" y="6034"/>
                    <a:pt x="11427" y="6034"/>
                  </a:cubicBezTo>
                  <a:cubicBezTo>
                    <a:pt x="11496" y="6034"/>
                    <a:pt x="11556" y="6003"/>
                    <a:pt x="11574" y="5930"/>
                  </a:cubicBezTo>
                  <a:cubicBezTo>
                    <a:pt x="11598" y="5835"/>
                    <a:pt x="11574" y="5764"/>
                    <a:pt x="11479" y="5716"/>
                  </a:cubicBezTo>
                  <a:cubicBezTo>
                    <a:pt x="11336" y="5669"/>
                    <a:pt x="11193" y="5645"/>
                    <a:pt x="11003" y="5621"/>
                  </a:cubicBezTo>
                  <a:close/>
                  <a:moveTo>
                    <a:pt x="7717" y="6216"/>
                  </a:moveTo>
                  <a:lnTo>
                    <a:pt x="8479" y="6288"/>
                  </a:lnTo>
                  <a:lnTo>
                    <a:pt x="8479" y="6621"/>
                  </a:lnTo>
                  <a:lnTo>
                    <a:pt x="7717" y="6716"/>
                  </a:lnTo>
                  <a:lnTo>
                    <a:pt x="7717" y="6216"/>
                  </a:lnTo>
                  <a:close/>
                  <a:moveTo>
                    <a:pt x="6645" y="6216"/>
                  </a:moveTo>
                  <a:lnTo>
                    <a:pt x="6645" y="6740"/>
                  </a:lnTo>
                  <a:lnTo>
                    <a:pt x="5454" y="6740"/>
                  </a:lnTo>
                  <a:lnTo>
                    <a:pt x="5454" y="6216"/>
                  </a:lnTo>
                  <a:close/>
                  <a:moveTo>
                    <a:pt x="7359" y="5978"/>
                  </a:moveTo>
                  <a:lnTo>
                    <a:pt x="7359" y="6978"/>
                  </a:lnTo>
                  <a:cubicBezTo>
                    <a:pt x="7264" y="6883"/>
                    <a:pt x="7121" y="6812"/>
                    <a:pt x="6954" y="6764"/>
                  </a:cubicBezTo>
                  <a:lnTo>
                    <a:pt x="6954" y="5978"/>
                  </a:lnTo>
                  <a:close/>
                  <a:moveTo>
                    <a:pt x="882" y="5264"/>
                  </a:moveTo>
                  <a:cubicBezTo>
                    <a:pt x="977" y="5264"/>
                    <a:pt x="1048" y="5287"/>
                    <a:pt x="1072" y="5335"/>
                  </a:cubicBezTo>
                  <a:cubicBezTo>
                    <a:pt x="1120" y="5383"/>
                    <a:pt x="1168" y="5454"/>
                    <a:pt x="1168" y="5526"/>
                  </a:cubicBezTo>
                  <a:lnTo>
                    <a:pt x="1168" y="6907"/>
                  </a:lnTo>
                  <a:cubicBezTo>
                    <a:pt x="1168" y="6978"/>
                    <a:pt x="1120" y="7050"/>
                    <a:pt x="1072" y="7097"/>
                  </a:cubicBezTo>
                  <a:cubicBezTo>
                    <a:pt x="1048" y="7169"/>
                    <a:pt x="977" y="7193"/>
                    <a:pt x="882" y="7193"/>
                  </a:cubicBezTo>
                  <a:lnTo>
                    <a:pt x="358" y="7193"/>
                  </a:lnTo>
                  <a:lnTo>
                    <a:pt x="358" y="5264"/>
                  </a:lnTo>
                  <a:close/>
                  <a:moveTo>
                    <a:pt x="5978" y="7074"/>
                  </a:moveTo>
                  <a:lnTo>
                    <a:pt x="5978" y="8026"/>
                  </a:lnTo>
                  <a:lnTo>
                    <a:pt x="5454" y="8026"/>
                  </a:lnTo>
                  <a:lnTo>
                    <a:pt x="5454" y="7074"/>
                  </a:lnTo>
                  <a:close/>
                  <a:moveTo>
                    <a:pt x="6788" y="7074"/>
                  </a:moveTo>
                  <a:cubicBezTo>
                    <a:pt x="6907" y="7074"/>
                    <a:pt x="7026" y="7121"/>
                    <a:pt x="7121" y="7216"/>
                  </a:cubicBezTo>
                  <a:cubicBezTo>
                    <a:pt x="7193" y="7312"/>
                    <a:pt x="7264" y="7431"/>
                    <a:pt x="7264" y="7550"/>
                  </a:cubicBezTo>
                  <a:cubicBezTo>
                    <a:pt x="7264" y="7669"/>
                    <a:pt x="7193" y="7788"/>
                    <a:pt x="7121" y="7859"/>
                  </a:cubicBezTo>
                  <a:cubicBezTo>
                    <a:pt x="7026" y="7955"/>
                    <a:pt x="6907" y="8026"/>
                    <a:pt x="6788" y="8026"/>
                  </a:cubicBezTo>
                  <a:lnTo>
                    <a:pt x="6311" y="8026"/>
                  </a:lnTo>
                  <a:lnTo>
                    <a:pt x="6311" y="7074"/>
                  </a:lnTo>
                  <a:close/>
                  <a:moveTo>
                    <a:pt x="3716" y="4263"/>
                  </a:moveTo>
                  <a:cubicBezTo>
                    <a:pt x="4097" y="4263"/>
                    <a:pt x="4430" y="4454"/>
                    <a:pt x="4692" y="4692"/>
                  </a:cubicBezTo>
                  <a:cubicBezTo>
                    <a:pt x="4978" y="4930"/>
                    <a:pt x="5121" y="5287"/>
                    <a:pt x="5121" y="5669"/>
                  </a:cubicBezTo>
                  <a:lnTo>
                    <a:pt x="5121" y="6740"/>
                  </a:lnTo>
                  <a:lnTo>
                    <a:pt x="4906" y="6740"/>
                  </a:lnTo>
                  <a:lnTo>
                    <a:pt x="4525" y="5216"/>
                  </a:lnTo>
                  <a:cubicBezTo>
                    <a:pt x="4502" y="4978"/>
                    <a:pt x="4335" y="4835"/>
                    <a:pt x="4168" y="4716"/>
                  </a:cubicBezTo>
                  <a:cubicBezTo>
                    <a:pt x="4029" y="4646"/>
                    <a:pt x="3864" y="4602"/>
                    <a:pt x="3711" y="4602"/>
                  </a:cubicBezTo>
                  <a:cubicBezTo>
                    <a:pt x="3654" y="4602"/>
                    <a:pt x="3600" y="4608"/>
                    <a:pt x="3549" y="4621"/>
                  </a:cubicBezTo>
                  <a:cubicBezTo>
                    <a:pt x="3335" y="4668"/>
                    <a:pt x="3144" y="4811"/>
                    <a:pt x="3025" y="4978"/>
                  </a:cubicBezTo>
                  <a:cubicBezTo>
                    <a:pt x="2954" y="5168"/>
                    <a:pt x="2882" y="5407"/>
                    <a:pt x="2954" y="5621"/>
                  </a:cubicBezTo>
                  <a:lnTo>
                    <a:pt x="3096" y="6288"/>
                  </a:lnTo>
                  <a:cubicBezTo>
                    <a:pt x="3116" y="6367"/>
                    <a:pt x="3185" y="6413"/>
                    <a:pt x="3262" y="6413"/>
                  </a:cubicBezTo>
                  <a:cubicBezTo>
                    <a:pt x="3278" y="6413"/>
                    <a:pt x="3294" y="6411"/>
                    <a:pt x="3311" y="6407"/>
                  </a:cubicBezTo>
                  <a:cubicBezTo>
                    <a:pt x="3382" y="6383"/>
                    <a:pt x="3454" y="6288"/>
                    <a:pt x="3406" y="6192"/>
                  </a:cubicBezTo>
                  <a:lnTo>
                    <a:pt x="3239" y="5526"/>
                  </a:lnTo>
                  <a:cubicBezTo>
                    <a:pt x="3216" y="5407"/>
                    <a:pt x="3239" y="5240"/>
                    <a:pt x="3311" y="5168"/>
                  </a:cubicBezTo>
                  <a:cubicBezTo>
                    <a:pt x="3358" y="5073"/>
                    <a:pt x="3478" y="4978"/>
                    <a:pt x="3597" y="4954"/>
                  </a:cubicBezTo>
                  <a:cubicBezTo>
                    <a:pt x="3628" y="4948"/>
                    <a:pt x="3660" y="4945"/>
                    <a:pt x="3692" y="4945"/>
                  </a:cubicBezTo>
                  <a:cubicBezTo>
                    <a:pt x="3779" y="4945"/>
                    <a:pt x="3867" y="4967"/>
                    <a:pt x="3954" y="5002"/>
                  </a:cubicBezTo>
                  <a:cubicBezTo>
                    <a:pt x="4049" y="5073"/>
                    <a:pt x="4144" y="5192"/>
                    <a:pt x="4168" y="5311"/>
                  </a:cubicBezTo>
                  <a:lnTo>
                    <a:pt x="4573" y="6955"/>
                  </a:lnTo>
                  <a:cubicBezTo>
                    <a:pt x="4621" y="7002"/>
                    <a:pt x="4668" y="7074"/>
                    <a:pt x="4763" y="7074"/>
                  </a:cubicBezTo>
                  <a:lnTo>
                    <a:pt x="5097" y="7074"/>
                  </a:lnTo>
                  <a:lnTo>
                    <a:pt x="5097" y="8026"/>
                  </a:lnTo>
                  <a:lnTo>
                    <a:pt x="4263" y="8026"/>
                  </a:lnTo>
                  <a:cubicBezTo>
                    <a:pt x="4144" y="8026"/>
                    <a:pt x="4049" y="7979"/>
                    <a:pt x="3954" y="7931"/>
                  </a:cubicBezTo>
                  <a:cubicBezTo>
                    <a:pt x="3859" y="7859"/>
                    <a:pt x="3811" y="7788"/>
                    <a:pt x="3787" y="7669"/>
                  </a:cubicBezTo>
                  <a:lnTo>
                    <a:pt x="3597" y="6978"/>
                  </a:lnTo>
                  <a:cubicBezTo>
                    <a:pt x="3577" y="6899"/>
                    <a:pt x="3508" y="6853"/>
                    <a:pt x="3431" y="6853"/>
                  </a:cubicBezTo>
                  <a:cubicBezTo>
                    <a:pt x="3415" y="6853"/>
                    <a:pt x="3399" y="6855"/>
                    <a:pt x="3382" y="6859"/>
                  </a:cubicBezTo>
                  <a:cubicBezTo>
                    <a:pt x="3311" y="6883"/>
                    <a:pt x="3239" y="6978"/>
                    <a:pt x="3263" y="7074"/>
                  </a:cubicBezTo>
                  <a:lnTo>
                    <a:pt x="3454" y="7740"/>
                  </a:lnTo>
                  <a:cubicBezTo>
                    <a:pt x="3501" y="7931"/>
                    <a:pt x="3597" y="8074"/>
                    <a:pt x="3739" y="8193"/>
                  </a:cubicBezTo>
                  <a:cubicBezTo>
                    <a:pt x="3906" y="8312"/>
                    <a:pt x="4073" y="8383"/>
                    <a:pt x="4263" y="8383"/>
                  </a:cubicBezTo>
                  <a:lnTo>
                    <a:pt x="5097" y="8383"/>
                  </a:lnTo>
                  <a:lnTo>
                    <a:pt x="5097" y="8693"/>
                  </a:lnTo>
                  <a:lnTo>
                    <a:pt x="2311" y="8693"/>
                  </a:lnTo>
                  <a:lnTo>
                    <a:pt x="2311" y="5669"/>
                  </a:lnTo>
                  <a:cubicBezTo>
                    <a:pt x="2311" y="5287"/>
                    <a:pt x="2477" y="4954"/>
                    <a:pt x="2739" y="4692"/>
                  </a:cubicBezTo>
                  <a:cubicBezTo>
                    <a:pt x="2977" y="4406"/>
                    <a:pt x="3335" y="4263"/>
                    <a:pt x="3716" y="4263"/>
                  </a:cubicBezTo>
                  <a:close/>
                  <a:moveTo>
                    <a:pt x="882" y="8169"/>
                  </a:moveTo>
                  <a:cubicBezTo>
                    <a:pt x="977" y="8169"/>
                    <a:pt x="1048" y="8193"/>
                    <a:pt x="1072" y="8264"/>
                  </a:cubicBezTo>
                  <a:cubicBezTo>
                    <a:pt x="1120" y="8288"/>
                    <a:pt x="1168" y="8360"/>
                    <a:pt x="1168" y="8431"/>
                  </a:cubicBezTo>
                  <a:lnTo>
                    <a:pt x="1168" y="8550"/>
                  </a:lnTo>
                  <a:cubicBezTo>
                    <a:pt x="1168" y="8622"/>
                    <a:pt x="1120" y="8669"/>
                    <a:pt x="1072" y="8741"/>
                  </a:cubicBezTo>
                  <a:cubicBezTo>
                    <a:pt x="1048" y="8788"/>
                    <a:pt x="977" y="8836"/>
                    <a:pt x="882" y="8836"/>
                  </a:cubicBezTo>
                  <a:lnTo>
                    <a:pt x="358" y="8836"/>
                  </a:lnTo>
                  <a:lnTo>
                    <a:pt x="358" y="8169"/>
                  </a:lnTo>
                  <a:close/>
                  <a:moveTo>
                    <a:pt x="3549" y="9026"/>
                  </a:moveTo>
                  <a:cubicBezTo>
                    <a:pt x="3454" y="9122"/>
                    <a:pt x="3430" y="9241"/>
                    <a:pt x="3430" y="9360"/>
                  </a:cubicBezTo>
                  <a:lnTo>
                    <a:pt x="2311" y="9360"/>
                  </a:lnTo>
                  <a:lnTo>
                    <a:pt x="2311" y="9026"/>
                  </a:lnTo>
                  <a:close/>
                  <a:moveTo>
                    <a:pt x="5121" y="9026"/>
                  </a:moveTo>
                  <a:lnTo>
                    <a:pt x="5121" y="9360"/>
                  </a:lnTo>
                  <a:lnTo>
                    <a:pt x="4883" y="9360"/>
                  </a:lnTo>
                  <a:cubicBezTo>
                    <a:pt x="4859" y="9241"/>
                    <a:pt x="4811" y="9122"/>
                    <a:pt x="4763" y="9026"/>
                  </a:cubicBezTo>
                  <a:close/>
                  <a:moveTo>
                    <a:pt x="4144" y="9003"/>
                  </a:moveTo>
                  <a:cubicBezTo>
                    <a:pt x="4263" y="9003"/>
                    <a:pt x="4335" y="9074"/>
                    <a:pt x="4406" y="9122"/>
                  </a:cubicBezTo>
                  <a:cubicBezTo>
                    <a:pt x="4502" y="9217"/>
                    <a:pt x="4525" y="9288"/>
                    <a:pt x="4525" y="9384"/>
                  </a:cubicBezTo>
                  <a:cubicBezTo>
                    <a:pt x="4525" y="9503"/>
                    <a:pt x="4454" y="9598"/>
                    <a:pt x="4406" y="9646"/>
                  </a:cubicBezTo>
                  <a:cubicBezTo>
                    <a:pt x="4335" y="9741"/>
                    <a:pt x="4263" y="9765"/>
                    <a:pt x="4144" y="9765"/>
                  </a:cubicBezTo>
                  <a:cubicBezTo>
                    <a:pt x="4025" y="9765"/>
                    <a:pt x="3930" y="9717"/>
                    <a:pt x="3859" y="9646"/>
                  </a:cubicBezTo>
                  <a:cubicBezTo>
                    <a:pt x="3787" y="9598"/>
                    <a:pt x="3739" y="9479"/>
                    <a:pt x="3739" y="9384"/>
                  </a:cubicBezTo>
                  <a:cubicBezTo>
                    <a:pt x="3739" y="9264"/>
                    <a:pt x="3811" y="9193"/>
                    <a:pt x="3859" y="9122"/>
                  </a:cubicBezTo>
                  <a:cubicBezTo>
                    <a:pt x="3930" y="9026"/>
                    <a:pt x="4049" y="9003"/>
                    <a:pt x="4144" y="9003"/>
                  </a:cubicBezTo>
                  <a:close/>
                  <a:moveTo>
                    <a:pt x="1334" y="4073"/>
                  </a:moveTo>
                  <a:cubicBezTo>
                    <a:pt x="1549" y="4073"/>
                    <a:pt x="1763" y="4121"/>
                    <a:pt x="1906" y="4240"/>
                  </a:cubicBezTo>
                  <a:cubicBezTo>
                    <a:pt x="2049" y="4359"/>
                    <a:pt x="2168" y="4502"/>
                    <a:pt x="2239" y="4692"/>
                  </a:cubicBezTo>
                  <a:cubicBezTo>
                    <a:pt x="2049" y="4954"/>
                    <a:pt x="1953" y="5287"/>
                    <a:pt x="1953" y="5645"/>
                  </a:cubicBezTo>
                  <a:lnTo>
                    <a:pt x="1953" y="8836"/>
                  </a:lnTo>
                  <a:lnTo>
                    <a:pt x="1953" y="9479"/>
                  </a:lnTo>
                  <a:lnTo>
                    <a:pt x="1811" y="9836"/>
                  </a:lnTo>
                  <a:cubicBezTo>
                    <a:pt x="1763" y="9884"/>
                    <a:pt x="1691" y="9931"/>
                    <a:pt x="1596" y="9931"/>
                  </a:cubicBezTo>
                  <a:cubicBezTo>
                    <a:pt x="1525" y="9955"/>
                    <a:pt x="1429" y="9955"/>
                    <a:pt x="1334" y="9955"/>
                  </a:cubicBezTo>
                  <a:cubicBezTo>
                    <a:pt x="1072" y="9955"/>
                    <a:pt x="834" y="9836"/>
                    <a:pt x="644" y="9669"/>
                  </a:cubicBezTo>
                  <a:cubicBezTo>
                    <a:pt x="501" y="9503"/>
                    <a:pt x="405" y="9336"/>
                    <a:pt x="382" y="9122"/>
                  </a:cubicBezTo>
                  <a:lnTo>
                    <a:pt x="882" y="9122"/>
                  </a:lnTo>
                  <a:cubicBezTo>
                    <a:pt x="1048" y="9122"/>
                    <a:pt x="1191" y="9074"/>
                    <a:pt x="1310" y="8955"/>
                  </a:cubicBezTo>
                  <a:cubicBezTo>
                    <a:pt x="1429" y="8860"/>
                    <a:pt x="1477" y="8717"/>
                    <a:pt x="1477" y="8526"/>
                  </a:cubicBezTo>
                  <a:lnTo>
                    <a:pt x="1477" y="8431"/>
                  </a:lnTo>
                  <a:cubicBezTo>
                    <a:pt x="1477" y="8288"/>
                    <a:pt x="1429" y="8145"/>
                    <a:pt x="1310" y="8026"/>
                  </a:cubicBezTo>
                  <a:cubicBezTo>
                    <a:pt x="1191" y="7907"/>
                    <a:pt x="1048" y="7836"/>
                    <a:pt x="858" y="7836"/>
                  </a:cubicBezTo>
                  <a:lnTo>
                    <a:pt x="334" y="7836"/>
                  </a:lnTo>
                  <a:lnTo>
                    <a:pt x="334" y="7526"/>
                  </a:lnTo>
                  <a:lnTo>
                    <a:pt x="858" y="7526"/>
                  </a:lnTo>
                  <a:cubicBezTo>
                    <a:pt x="1048" y="7526"/>
                    <a:pt x="1191" y="7455"/>
                    <a:pt x="1310" y="7336"/>
                  </a:cubicBezTo>
                  <a:cubicBezTo>
                    <a:pt x="1429" y="7240"/>
                    <a:pt x="1477" y="7097"/>
                    <a:pt x="1477" y="6931"/>
                  </a:cubicBezTo>
                  <a:lnTo>
                    <a:pt x="1477" y="5502"/>
                  </a:lnTo>
                  <a:cubicBezTo>
                    <a:pt x="1477" y="5335"/>
                    <a:pt x="1429" y="5192"/>
                    <a:pt x="1310" y="5073"/>
                  </a:cubicBezTo>
                  <a:cubicBezTo>
                    <a:pt x="1191" y="4954"/>
                    <a:pt x="1072" y="4906"/>
                    <a:pt x="882" y="4906"/>
                  </a:cubicBezTo>
                  <a:lnTo>
                    <a:pt x="382" y="4906"/>
                  </a:lnTo>
                  <a:cubicBezTo>
                    <a:pt x="405" y="4692"/>
                    <a:pt x="501" y="4502"/>
                    <a:pt x="644" y="4359"/>
                  </a:cubicBezTo>
                  <a:cubicBezTo>
                    <a:pt x="834" y="4192"/>
                    <a:pt x="1072" y="4073"/>
                    <a:pt x="1334" y="4073"/>
                  </a:cubicBezTo>
                  <a:close/>
                  <a:moveTo>
                    <a:pt x="5145" y="9717"/>
                  </a:moveTo>
                  <a:lnTo>
                    <a:pt x="5430" y="10431"/>
                  </a:lnTo>
                  <a:lnTo>
                    <a:pt x="4883" y="10431"/>
                  </a:lnTo>
                  <a:cubicBezTo>
                    <a:pt x="4763" y="10431"/>
                    <a:pt x="4668" y="10527"/>
                    <a:pt x="4692" y="10646"/>
                  </a:cubicBezTo>
                  <a:cubicBezTo>
                    <a:pt x="4716" y="10693"/>
                    <a:pt x="4787" y="10765"/>
                    <a:pt x="4883" y="10765"/>
                  </a:cubicBezTo>
                  <a:lnTo>
                    <a:pt x="5073" y="10765"/>
                  </a:lnTo>
                  <a:lnTo>
                    <a:pt x="5073" y="11217"/>
                  </a:lnTo>
                  <a:lnTo>
                    <a:pt x="2287" y="11217"/>
                  </a:lnTo>
                  <a:lnTo>
                    <a:pt x="2287" y="10765"/>
                  </a:lnTo>
                  <a:lnTo>
                    <a:pt x="4097" y="10765"/>
                  </a:lnTo>
                  <a:cubicBezTo>
                    <a:pt x="4216" y="10765"/>
                    <a:pt x="4287" y="10670"/>
                    <a:pt x="4287" y="10574"/>
                  </a:cubicBezTo>
                  <a:cubicBezTo>
                    <a:pt x="4287" y="10479"/>
                    <a:pt x="4192" y="10431"/>
                    <a:pt x="4097" y="10431"/>
                  </a:cubicBezTo>
                  <a:lnTo>
                    <a:pt x="1930" y="10431"/>
                  </a:lnTo>
                  <a:lnTo>
                    <a:pt x="2215" y="9717"/>
                  </a:lnTo>
                  <a:lnTo>
                    <a:pt x="3478" y="9717"/>
                  </a:lnTo>
                  <a:cubicBezTo>
                    <a:pt x="3501" y="9812"/>
                    <a:pt x="3573" y="9860"/>
                    <a:pt x="3620" y="9931"/>
                  </a:cubicBezTo>
                  <a:cubicBezTo>
                    <a:pt x="3739" y="10050"/>
                    <a:pt x="3930" y="10146"/>
                    <a:pt x="4144" y="10146"/>
                  </a:cubicBezTo>
                  <a:cubicBezTo>
                    <a:pt x="4335" y="10146"/>
                    <a:pt x="4525" y="10050"/>
                    <a:pt x="4644" y="9931"/>
                  </a:cubicBezTo>
                  <a:cubicBezTo>
                    <a:pt x="4692" y="9860"/>
                    <a:pt x="4763" y="9812"/>
                    <a:pt x="4787" y="9717"/>
                  </a:cubicBezTo>
                  <a:close/>
                  <a:moveTo>
                    <a:pt x="9165" y="6285"/>
                  </a:moveTo>
                  <a:cubicBezTo>
                    <a:pt x="9546" y="6285"/>
                    <a:pt x="9945" y="6374"/>
                    <a:pt x="10288" y="6573"/>
                  </a:cubicBezTo>
                  <a:cubicBezTo>
                    <a:pt x="10741" y="6812"/>
                    <a:pt x="11098" y="7193"/>
                    <a:pt x="11241" y="7669"/>
                  </a:cubicBezTo>
                  <a:lnTo>
                    <a:pt x="11241" y="8598"/>
                  </a:lnTo>
                  <a:lnTo>
                    <a:pt x="11146" y="8407"/>
                  </a:lnTo>
                  <a:cubicBezTo>
                    <a:pt x="10955" y="8002"/>
                    <a:pt x="10669" y="7597"/>
                    <a:pt x="10384" y="7359"/>
                  </a:cubicBezTo>
                  <a:cubicBezTo>
                    <a:pt x="10350" y="7342"/>
                    <a:pt x="10319" y="7335"/>
                    <a:pt x="10290" y="7335"/>
                  </a:cubicBezTo>
                  <a:cubicBezTo>
                    <a:pt x="10238" y="7335"/>
                    <a:pt x="10192" y="7361"/>
                    <a:pt x="10146" y="7407"/>
                  </a:cubicBezTo>
                  <a:cubicBezTo>
                    <a:pt x="10098" y="7478"/>
                    <a:pt x="10122" y="7574"/>
                    <a:pt x="10169" y="7645"/>
                  </a:cubicBezTo>
                  <a:cubicBezTo>
                    <a:pt x="10455" y="7836"/>
                    <a:pt x="10693" y="8169"/>
                    <a:pt x="10860" y="8598"/>
                  </a:cubicBezTo>
                  <a:cubicBezTo>
                    <a:pt x="11098" y="9098"/>
                    <a:pt x="11241" y="9598"/>
                    <a:pt x="11241" y="9836"/>
                  </a:cubicBezTo>
                  <a:lnTo>
                    <a:pt x="11241" y="11241"/>
                  </a:lnTo>
                  <a:lnTo>
                    <a:pt x="10503" y="11241"/>
                  </a:lnTo>
                  <a:cubicBezTo>
                    <a:pt x="10503" y="10479"/>
                    <a:pt x="10384" y="7669"/>
                    <a:pt x="8812" y="6740"/>
                  </a:cubicBezTo>
                  <a:lnTo>
                    <a:pt x="8812" y="6312"/>
                  </a:lnTo>
                  <a:cubicBezTo>
                    <a:pt x="8926" y="6294"/>
                    <a:pt x="9045" y="6285"/>
                    <a:pt x="9165" y="6285"/>
                  </a:cubicBezTo>
                  <a:close/>
                  <a:moveTo>
                    <a:pt x="3859" y="1"/>
                  </a:moveTo>
                  <a:cubicBezTo>
                    <a:pt x="3406" y="1"/>
                    <a:pt x="3025" y="167"/>
                    <a:pt x="2739" y="429"/>
                  </a:cubicBezTo>
                  <a:cubicBezTo>
                    <a:pt x="2453" y="668"/>
                    <a:pt x="2287" y="1001"/>
                    <a:pt x="2192" y="1358"/>
                  </a:cubicBezTo>
                  <a:cubicBezTo>
                    <a:pt x="2072" y="1382"/>
                    <a:pt x="1977" y="1406"/>
                    <a:pt x="1906" y="1501"/>
                  </a:cubicBezTo>
                  <a:cubicBezTo>
                    <a:pt x="1811" y="1620"/>
                    <a:pt x="1739" y="1739"/>
                    <a:pt x="1739" y="1882"/>
                  </a:cubicBezTo>
                  <a:cubicBezTo>
                    <a:pt x="1739" y="2025"/>
                    <a:pt x="1811" y="2192"/>
                    <a:pt x="1906" y="2287"/>
                  </a:cubicBezTo>
                  <a:cubicBezTo>
                    <a:pt x="1977" y="2358"/>
                    <a:pt x="2144" y="2430"/>
                    <a:pt x="2287" y="2430"/>
                  </a:cubicBezTo>
                  <a:lnTo>
                    <a:pt x="2287" y="2549"/>
                  </a:lnTo>
                  <a:cubicBezTo>
                    <a:pt x="2287" y="2668"/>
                    <a:pt x="2287" y="2811"/>
                    <a:pt x="2311" y="2930"/>
                  </a:cubicBezTo>
                  <a:cubicBezTo>
                    <a:pt x="2334" y="2954"/>
                    <a:pt x="2334" y="3001"/>
                    <a:pt x="2334" y="3025"/>
                  </a:cubicBezTo>
                  <a:cubicBezTo>
                    <a:pt x="2322" y="3023"/>
                    <a:pt x="2310" y="3022"/>
                    <a:pt x="2298" y="3022"/>
                  </a:cubicBezTo>
                  <a:cubicBezTo>
                    <a:pt x="2176" y="3022"/>
                    <a:pt x="2100" y="3131"/>
                    <a:pt x="2144" y="3239"/>
                  </a:cubicBezTo>
                  <a:lnTo>
                    <a:pt x="2334" y="4311"/>
                  </a:lnTo>
                  <a:cubicBezTo>
                    <a:pt x="2263" y="4216"/>
                    <a:pt x="2168" y="4121"/>
                    <a:pt x="2072" y="4073"/>
                  </a:cubicBezTo>
                  <a:cubicBezTo>
                    <a:pt x="1858" y="3906"/>
                    <a:pt x="1596" y="3811"/>
                    <a:pt x="1310" y="3811"/>
                  </a:cubicBezTo>
                  <a:cubicBezTo>
                    <a:pt x="953" y="3811"/>
                    <a:pt x="620" y="3978"/>
                    <a:pt x="382" y="4216"/>
                  </a:cubicBezTo>
                  <a:cubicBezTo>
                    <a:pt x="143" y="4454"/>
                    <a:pt x="1" y="4787"/>
                    <a:pt x="1" y="5121"/>
                  </a:cubicBezTo>
                  <a:lnTo>
                    <a:pt x="1" y="7407"/>
                  </a:lnTo>
                  <a:lnTo>
                    <a:pt x="1" y="8050"/>
                  </a:lnTo>
                  <a:lnTo>
                    <a:pt x="1" y="9026"/>
                  </a:lnTo>
                  <a:cubicBezTo>
                    <a:pt x="1" y="9384"/>
                    <a:pt x="143" y="9717"/>
                    <a:pt x="382" y="9955"/>
                  </a:cubicBezTo>
                  <a:cubicBezTo>
                    <a:pt x="620" y="10193"/>
                    <a:pt x="953" y="10336"/>
                    <a:pt x="1310" y="10336"/>
                  </a:cubicBezTo>
                  <a:cubicBezTo>
                    <a:pt x="1382" y="10336"/>
                    <a:pt x="1525" y="10336"/>
                    <a:pt x="1596" y="10312"/>
                  </a:cubicBezTo>
                  <a:lnTo>
                    <a:pt x="1596" y="10312"/>
                  </a:lnTo>
                  <a:lnTo>
                    <a:pt x="1525" y="10527"/>
                  </a:lnTo>
                  <a:cubicBezTo>
                    <a:pt x="1477" y="10550"/>
                    <a:pt x="1477" y="10574"/>
                    <a:pt x="1477" y="10622"/>
                  </a:cubicBezTo>
                  <a:cubicBezTo>
                    <a:pt x="1477" y="10693"/>
                    <a:pt x="1572" y="10765"/>
                    <a:pt x="1668" y="10765"/>
                  </a:cubicBezTo>
                  <a:lnTo>
                    <a:pt x="1930" y="10765"/>
                  </a:lnTo>
                  <a:lnTo>
                    <a:pt x="1930" y="11384"/>
                  </a:lnTo>
                  <a:cubicBezTo>
                    <a:pt x="1930" y="11479"/>
                    <a:pt x="2025" y="11574"/>
                    <a:pt x="2120" y="11574"/>
                  </a:cubicBezTo>
                  <a:lnTo>
                    <a:pt x="5264" y="11574"/>
                  </a:lnTo>
                  <a:cubicBezTo>
                    <a:pt x="5359" y="11574"/>
                    <a:pt x="5454" y="11479"/>
                    <a:pt x="5454" y="11384"/>
                  </a:cubicBezTo>
                  <a:lnTo>
                    <a:pt x="5454" y="10765"/>
                  </a:lnTo>
                  <a:lnTo>
                    <a:pt x="5740" y="10836"/>
                  </a:lnTo>
                  <a:cubicBezTo>
                    <a:pt x="5859" y="10836"/>
                    <a:pt x="5954" y="10717"/>
                    <a:pt x="5883" y="10598"/>
                  </a:cubicBezTo>
                  <a:lnTo>
                    <a:pt x="5454" y="9598"/>
                  </a:lnTo>
                  <a:lnTo>
                    <a:pt x="5454" y="8455"/>
                  </a:lnTo>
                  <a:lnTo>
                    <a:pt x="6812" y="8455"/>
                  </a:lnTo>
                  <a:cubicBezTo>
                    <a:pt x="7026" y="8455"/>
                    <a:pt x="7240" y="8383"/>
                    <a:pt x="7383" y="8217"/>
                  </a:cubicBezTo>
                  <a:cubicBezTo>
                    <a:pt x="7526" y="8074"/>
                    <a:pt x="7621" y="7907"/>
                    <a:pt x="7621" y="7669"/>
                  </a:cubicBezTo>
                  <a:cubicBezTo>
                    <a:pt x="7621" y="7574"/>
                    <a:pt x="7597" y="7478"/>
                    <a:pt x="7550" y="7407"/>
                  </a:cubicBezTo>
                  <a:cubicBezTo>
                    <a:pt x="7597" y="7407"/>
                    <a:pt x="7597" y="7359"/>
                    <a:pt x="7621" y="7359"/>
                  </a:cubicBezTo>
                  <a:cubicBezTo>
                    <a:pt x="7669" y="7312"/>
                    <a:pt x="7717" y="7240"/>
                    <a:pt x="7717" y="7193"/>
                  </a:cubicBezTo>
                  <a:lnTo>
                    <a:pt x="8621" y="7097"/>
                  </a:lnTo>
                  <a:cubicBezTo>
                    <a:pt x="10265" y="7979"/>
                    <a:pt x="10217" y="11193"/>
                    <a:pt x="10217" y="11432"/>
                  </a:cubicBezTo>
                  <a:cubicBezTo>
                    <a:pt x="10217" y="11527"/>
                    <a:pt x="10288" y="11622"/>
                    <a:pt x="10384" y="11622"/>
                  </a:cubicBezTo>
                  <a:lnTo>
                    <a:pt x="11384" y="11622"/>
                  </a:lnTo>
                  <a:cubicBezTo>
                    <a:pt x="11479" y="11622"/>
                    <a:pt x="11574" y="11527"/>
                    <a:pt x="11574" y="11432"/>
                  </a:cubicBezTo>
                  <a:lnTo>
                    <a:pt x="11574" y="9860"/>
                  </a:lnTo>
                  <a:lnTo>
                    <a:pt x="11574" y="7717"/>
                  </a:lnTo>
                  <a:lnTo>
                    <a:pt x="11574" y="7669"/>
                  </a:lnTo>
                  <a:cubicBezTo>
                    <a:pt x="11432" y="7074"/>
                    <a:pt x="10979" y="6621"/>
                    <a:pt x="10455" y="6312"/>
                  </a:cubicBezTo>
                  <a:cubicBezTo>
                    <a:pt x="10048" y="6108"/>
                    <a:pt x="9581" y="5989"/>
                    <a:pt x="9130" y="5989"/>
                  </a:cubicBezTo>
                  <a:cubicBezTo>
                    <a:pt x="8948" y="5989"/>
                    <a:pt x="8769" y="6008"/>
                    <a:pt x="8598" y="6050"/>
                  </a:cubicBezTo>
                  <a:lnTo>
                    <a:pt x="7645" y="5978"/>
                  </a:lnTo>
                  <a:cubicBezTo>
                    <a:pt x="7645" y="5883"/>
                    <a:pt x="7574" y="5811"/>
                    <a:pt x="7550" y="5788"/>
                  </a:cubicBezTo>
                  <a:cubicBezTo>
                    <a:pt x="7502" y="5764"/>
                    <a:pt x="7431" y="5692"/>
                    <a:pt x="7335" y="5692"/>
                  </a:cubicBezTo>
                  <a:lnTo>
                    <a:pt x="6859" y="5692"/>
                  </a:lnTo>
                  <a:cubicBezTo>
                    <a:pt x="6788" y="5692"/>
                    <a:pt x="6716" y="5716"/>
                    <a:pt x="6669" y="5788"/>
                  </a:cubicBezTo>
                  <a:cubicBezTo>
                    <a:pt x="6597" y="5811"/>
                    <a:pt x="6573" y="5883"/>
                    <a:pt x="6573" y="5930"/>
                  </a:cubicBezTo>
                  <a:lnTo>
                    <a:pt x="5406" y="5930"/>
                  </a:lnTo>
                  <a:lnTo>
                    <a:pt x="5406" y="5764"/>
                  </a:lnTo>
                  <a:cubicBezTo>
                    <a:pt x="5406" y="5478"/>
                    <a:pt x="5359" y="5216"/>
                    <a:pt x="5240" y="4978"/>
                  </a:cubicBezTo>
                  <a:lnTo>
                    <a:pt x="5549" y="3811"/>
                  </a:lnTo>
                  <a:cubicBezTo>
                    <a:pt x="5597" y="3740"/>
                    <a:pt x="5526" y="3644"/>
                    <a:pt x="5430" y="3620"/>
                  </a:cubicBezTo>
                  <a:lnTo>
                    <a:pt x="5145" y="3549"/>
                  </a:lnTo>
                  <a:cubicBezTo>
                    <a:pt x="5192" y="3478"/>
                    <a:pt x="5264" y="3335"/>
                    <a:pt x="5287" y="3216"/>
                  </a:cubicBezTo>
                  <a:cubicBezTo>
                    <a:pt x="5383" y="3025"/>
                    <a:pt x="5406" y="2811"/>
                    <a:pt x="5406" y="2573"/>
                  </a:cubicBezTo>
                  <a:lnTo>
                    <a:pt x="5406" y="2454"/>
                  </a:lnTo>
                  <a:cubicBezTo>
                    <a:pt x="5549" y="2454"/>
                    <a:pt x="5716" y="2430"/>
                    <a:pt x="5835" y="2311"/>
                  </a:cubicBezTo>
                  <a:cubicBezTo>
                    <a:pt x="5907" y="2192"/>
                    <a:pt x="5978" y="2073"/>
                    <a:pt x="5978" y="1906"/>
                  </a:cubicBezTo>
                  <a:cubicBezTo>
                    <a:pt x="5978" y="1763"/>
                    <a:pt x="5907" y="1620"/>
                    <a:pt x="5835" y="1525"/>
                  </a:cubicBezTo>
                  <a:cubicBezTo>
                    <a:pt x="5764" y="1430"/>
                    <a:pt x="5645" y="1406"/>
                    <a:pt x="5549" y="1382"/>
                  </a:cubicBezTo>
                  <a:cubicBezTo>
                    <a:pt x="5549" y="1049"/>
                    <a:pt x="5502" y="763"/>
                    <a:pt x="5406" y="525"/>
                  </a:cubicBezTo>
                  <a:cubicBezTo>
                    <a:pt x="5287" y="191"/>
                    <a:pt x="5121" y="1"/>
                    <a:pt x="4906" y="1"/>
                  </a:cubicBezTo>
                  <a:cubicBezTo>
                    <a:pt x="4787" y="1"/>
                    <a:pt x="4668" y="72"/>
                    <a:pt x="4573" y="167"/>
                  </a:cubicBezTo>
                  <a:lnTo>
                    <a:pt x="4311" y="72"/>
                  </a:lnTo>
                  <a:cubicBezTo>
                    <a:pt x="4168" y="48"/>
                    <a:pt x="4001"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995" name="Google Shape;3184;p37">
            <a:extLst>
              <a:ext uri="{FF2B5EF4-FFF2-40B4-BE49-F238E27FC236}">
                <a16:creationId xmlns:a16="http://schemas.microsoft.com/office/drawing/2014/main" id="{BCBB5F9C-8B20-4FE9-4080-9401A5AFA534}"/>
              </a:ext>
            </a:extLst>
          </p:cNvPr>
          <p:cNvSpPr/>
          <p:nvPr/>
        </p:nvSpPr>
        <p:spPr>
          <a:xfrm>
            <a:off x="863738" y="42792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4809;p66">
            <a:extLst>
              <a:ext uri="{FF2B5EF4-FFF2-40B4-BE49-F238E27FC236}">
                <a16:creationId xmlns:a16="http://schemas.microsoft.com/office/drawing/2014/main" id="{24A43C13-F229-AF2B-8C50-E1287C8824EB}"/>
              </a:ext>
            </a:extLst>
          </p:cNvPr>
          <p:cNvSpPr/>
          <p:nvPr/>
        </p:nvSpPr>
        <p:spPr>
          <a:xfrm>
            <a:off x="4219610" y="1051184"/>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4809;p66">
            <a:extLst>
              <a:ext uri="{FF2B5EF4-FFF2-40B4-BE49-F238E27FC236}">
                <a16:creationId xmlns:a16="http://schemas.microsoft.com/office/drawing/2014/main" id="{CC26169D-E207-6167-10E6-D99A774F7771}"/>
              </a:ext>
            </a:extLst>
          </p:cNvPr>
          <p:cNvSpPr/>
          <p:nvPr/>
        </p:nvSpPr>
        <p:spPr>
          <a:xfrm>
            <a:off x="7094890" y="4077237"/>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812;p66">
            <a:extLst>
              <a:ext uri="{FF2B5EF4-FFF2-40B4-BE49-F238E27FC236}">
                <a16:creationId xmlns:a16="http://schemas.microsoft.com/office/drawing/2014/main" id="{707EE9AF-75FE-282E-8C21-788EDEE6F9ED}"/>
              </a:ext>
            </a:extLst>
          </p:cNvPr>
          <p:cNvSpPr/>
          <p:nvPr/>
        </p:nvSpPr>
        <p:spPr>
          <a:xfrm>
            <a:off x="113616" y="358476"/>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3394;p39">
            <a:extLst>
              <a:ext uri="{FF2B5EF4-FFF2-40B4-BE49-F238E27FC236}">
                <a16:creationId xmlns:a16="http://schemas.microsoft.com/office/drawing/2014/main" id="{B1127837-4364-1D9A-15ED-28028FC16327}"/>
              </a:ext>
            </a:extLst>
          </p:cNvPr>
          <p:cNvGrpSpPr/>
          <p:nvPr/>
        </p:nvGrpSpPr>
        <p:grpSpPr>
          <a:xfrm>
            <a:off x="1430071" y="111399"/>
            <a:ext cx="1805141" cy="3036975"/>
            <a:chOff x="5291050" y="1112207"/>
            <a:chExt cx="1294693" cy="2193168"/>
          </a:xfrm>
        </p:grpSpPr>
        <p:grpSp>
          <p:nvGrpSpPr>
            <p:cNvPr id="5" name="Google Shape;3395;p39">
              <a:extLst>
                <a:ext uri="{FF2B5EF4-FFF2-40B4-BE49-F238E27FC236}">
                  <a16:creationId xmlns:a16="http://schemas.microsoft.com/office/drawing/2014/main" id="{9288E9F0-5DCD-2901-ED0C-327EF572F065}"/>
                </a:ext>
              </a:extLst>
            </p:cNvPr>
            <p:cNvGrpSpPr/>
            <p:nvPr/>
          </p:nvGrpSpPr>
          <p:grpSpPr>
            <a:xfrm>
              <a:off x="5764965" y="1112207"/>
              <a:ext cx="820778" cy="1336244"/>
              <a:chOff x="5764965" y="1112207"/>
              <a:chExt cx="820778" cy="1336244"/>
            </a:xfrm>
          </p:grpSpPr>
          <p:sp>
            <p:nvSpPr>
              <p:cNvPr id="7" name="Google Shape;3396;p39">
                <a:extLst>
                  <a:ext uri="{FF2B5EF4-FFF2-40B4-BE49-F238E27FC236}">
                    <a16:creationId xmlns:a16="http://schemas.microsoft.com/office/drawing/2014/main" id="{BB6059B4-B2D5-6286-9F52-0CE1FAD2765B}"/>
                  </a:ext>
                </a:extLst>
              </p:cNvPr>
              <p:cNvSpPr/>
              <p:nvPr/>
            </p:nvSpPr>
            <p:spPr>
              <a:xfrm>
                <a:off x="6102423" y="2043710"/>
                <a:ext cx="145333" cy="38380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397;p39">
                <a:extLst>
                  <a:ext uri="{FF2B5EF4-FFF2-40B4-BE49-F238E27FC236}">
                    <a16:creationId xmlns:a16="http://schemas.microsoft.com/office/drawing/2014/main" id="{75A31725-3A1D-FC97-B566-CAE4397EFCC5}"/>
                  </a:ext>
                </a:extLst>
              </p:cNvPr>
              <p:cNvSpPr/>
              <p:nvPr/>
            </p:nvSpPr>
            <p:spPr>
              <a:xfrm>
                <a:off x="6102423" y="2043710"/>
                <a:ext cx="145333"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3398;p39">
                <a:extLst>
                  <a:ext uri="{FF2B5EF4-FFF2-40B4-BE49-F238E27FC236}">
                    <a16:creationId xmlns:a16="http://schemas.microsoft.com/office/drawing/2014/main" id="{08802A50-00B0-3565-178D-B6F9A64CFF87}"/>
                  </a:ext>
                </a:extLst>
              </p:cNvPr>
              <p:cNvGrpSpPr/>
              <p:nvPr/>
            </p:nvGrpSpPr>
            <p:grpSpPr>
              <a:xfrm>
                <a:off x="6080952" y="2022190"/>
                <a:ext cx="188276" cy="426261"/>
                <a:chOff x="2061837" y="2766171"/>
                <a:chExt cx="202099" cy="457558"/>
              </a:xfrm>
            </p:grpSpPr>
            <p:sp>
              <p:nvSpPr>
                <p:cNvPr id="15" name="Google Shape;3399;p39">
                  <a:extLst>
                    <a:ext uri="{FF2B5EF4-FFF2-40B4-BE49-F238E27FC236}">
                      <a16:creationId xmlns:a16="http://schemas.microsoft.com/office/drawing/2014/main" id="{9AA08556-3B89-4870-A4FC-7CEF00AD2BA2}"/>
                    </a:ext>
                  </a:extLst>
                </p:cNvPr>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3400;p39">
                  <a:extLst>
                    <a:ext uri="{FF2B5EF4-FFF2-40B4-BE49-F238E27FC236}">
                      <a16:creationId xmlns:a16="http://schemas.microsoft.com/office/drawing/2014/main" id="{4812641B-A142-E317-A7B7-316F0C4FF020}"/>
                    </a:ext>
                  </a:extLst>
                </p:cNvPr>
                <p:cNvGrpSpPr/>
                <p:nvPr/>
              </p:nvGrpSpPr>
              <p:grpSpPr>
                <a:xfrm>
                  <a:off x="2084885" y="2956722"/>
                  <a:ext cx="156004" cy="245740"/>
                  <a:chOff x="2084885" y="2956722"/>
                  <a:chExt cx="156004" cy="245740"/>
                </a:xfrm>
              </p:grpSpPr>
              <p:sp>
                <p:nvSpPr>
                  <p:cNvPr id="17" name="Google Shape;3401;p39">
                    <a:extLst>
                      <a:ext uri="{FF2B5EF4-FFF2-40B4-BE49-F238E27FC236}">
                        <a16:creationId xmlns:a16="http://schemas.microsoft.com/office/drawing/2014/main" id="{15D5718D-D1B0-339B-E0D3-CEF5548B2D16}"/>
                      </a:ext>
                    </a:extLst>
                  </p:cNvPr>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402;p39">
                    <a:extLst>
                      <a:ext uri="{FF2B5EF4-FFF2-40B4-BE49-F238E27FC236}">
                        <a16:creationId xmlns:a16="http://schemas.microsoft.com/office/drawing/2014/main" id="{4BC319BC-C9B7-E8A3-6888-823900482468}"/>
                      </a:ext>
                    </a:extLst>
                  </p:cNvPr>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403;p39">
                    <a:extLst>
                      <a:ext uri="{FF2B5EF4-FFF2-40B4-BE49-F238E27FC236}">
                        <a16:creationId xmlns:a16="http://schemas.microsoft.com/office/drawing/2014/main" id="{2D8EF895-E009-8C12-2769-6D2B5BA61376}"/>
                      </a:ext>
                    </a:extLst>
                  </p:cNvPr>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 name="Google Shape;3404;p39">
                <a:extLst>
                  <a:ext uri="{FF2B5EF4-FFF2-40B4-BE49-F238E27FC236}">
                    <a16:creationId xmlns:a16="http://schemas.microsoft.com/office/drawing/2014/main" id="{CF9D0793-D8ED-68EE-2B86-E4E757B13B66}"/>
                  </a:ext>
                </a:extLst>
              </p:cNvPr>
              <p:cNvSpPr/>
              <p:nvPr/>
            </p:nvSpPr>
            <p:spPr>
              <a:xfrm>
                <a:off x="6102423" y="2119420"/>
                <a:ext cx="145333"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405;p39">
                <a:extLst>
                  <a:ext uri="{FF2B5EF4-FFF2-40B4-BE49-F238E27FC236}">
                    <a16:creationId xmlns:a16="http://schemas.microsoft.com/office/drawing/2014/main" id="{F8EBD741-9069-D685-42FE-879A2553A045}"/>
                  </a:ext>
                </a:extLst>
              </p:cNvPr>
              <p:cNvSpPr/>
              <p:nvPr/>
            </p:nvSpPr>
            <p:spPr>
              <a:xfrm>
                <a:off x="6174774" y="2156716"/>
                <a:ext cx="72983" cy="271385"/>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06;p39">
                <a:extLst>
                  <a:ext uri="{FF2B5EF4-FFF2-40B4-BE49-F238E27FC236}">
                    <a16:creationId xmlns:a16="http://schemas.microsoft.com/office/drawing/2014/main" id="{54639A5E-1D4F-E33D-E845-5088016E6828}"/>
                  </a:ext>
                </a:extLst>
              </p:cNvPr>
              <p:cNvSpPr/>
              <p:nvPr/>
            </p:nvSpPr>
            <p:spPr>
              <a:xfrm>
                <a:off x="5803965" y="1150622"/>
                <a:ext cx="742780" cy="1006132"/>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407;p39">
                <a:extLst>
                  <a:ext uri="{FF2B5EF4-FFF2-40B4-BE49-F238E27FC236}">
                    <a16:creationId xmlns:a16="http://schemas.microsoft.com/office/drawing/2014/main" id="{5D4227FB-0380-1B4E-D153-FB122B75B8E8}"/>
                  </a:ext>
                </a:extLst>
              </p:cNvPr>
              <p:cNvSpPr/>
              <p:nvPr/>
            </p:nvSpPr>
            <p:spPr>
              <a:xfrm>
                <a:off x="5764965" y="1112207"/>
                <a:ext cx="820778" cy="106548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408;p39">
                <a:extLst>
                  <a:ext uri="{FF2B5EF4-FFF2-40B4-BE49-F238E27FC236}">
                    <a16:creationId xmlns:a16="http://schemas.microsoft.com/office/drawing/2014/main" id="{539DFCA4-36D6-01C0-35F9-8EFD47425842}"/>
                  </a:ext>
                </a:extLst>
              </p:cNvPr>
              <p:cNvSpPr/>
              <p:nvPr/>
            </p:nvSpPr>
            <p:spPr>
              <a:xfrm>
                <a:off x="6174774" y="1150622"/>
                <a:ext cx="371974" cy="1006132"/>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409;p39">
              <a:extLst>
                <a:ext uri="{FF2B5EF4-FFF2-40B4-BE49-F238E27FC236}">
                  <a16:creationId xmlns:a16="http://schemas.microsoft.com/office/drawing/2014/main" id="{05998243-CDBD-3B24-033E-FC198CEE5FCD}"/>
                </a:ext>
              </a:extLst>
            </p:cNvPr>
            <p:cNvSpPr/>
            <p:nvPr/>
          </p:nvSpPr>
          <p:spPr>
            <a:xfrm>
              <a:off x="5291050" y="2441600"/>
              <a:ext cx="978125" cy="863775"/>
            </a:xfrm>
            <a:custGeom>
              <a:avLst/>
              <a:gdLst/>
              <a:ahLst/>
              <a:cxnLst/>
              <a:rect l="l" t="t" r="r" b="b"/>
              <a:pathLst>
                <a:path w="39125" h="34551" extrusionOk="0">
                  <a:moveTo>
                    <a:pt x="32050" y="141"/>
                  </a:moveTo>
                  <a:lnTo>
                    <a:pt x="0" y="34551"/>
                  </a:lnTo>
                  <a:lnTo>
                    <a:pt x="18644" y="34551"/>
                  </a:lnTo>
                  <a:lnTo>
                    <a:pt x="39125" y="0"/>
                  </a:lnTo>
                  <a:close/>
                </a:path>
              </a:pathLst>
            </a:custGeom>
            <a:gradFill>
              <a:gsLst>
                <a:gs pos="0">
                  <a:srgbClr val="703030">
                    <a:alpha val="11000"/>
                  </a:srgbClr>
                </a:gs>
                <a:gs pos="100000">
                  <a:srgbClr val="703030">
                    <a:alpha val="0"/>
                    <a:alpha val="25840"/>
                  </a:srgbClr>
                </a:gs>
              </a:gsLst>
              <a:lin ang="5400700" scaled="0"/>
            </a:gradFill>
            <a:ln>
              <a:noFill/>
            </a:ln>
          </p:spPr>
          <p:txBody>
            <a:bodyPr/>
            <a:lstStyle/>
            <a:p>
              <a:endParaRPr lang="en-US"/>
            </a:p>
          </p:txBody>
        </p:sp>
      </p:grpSp>
      <p:sp>
        <p:nvSpPr>
          <p:cNvPr id="2" name="Title 1">
            <a:extLst>
              <a:ext uri="{FF2B5EF4-FFF2-40B4-BE49-F238E27FC236}">
                <a16:creationId xmlns:a16="http://schemas.microsoft.com/office/drawing/2014/main" id="{06321BA0-E61C-10D6-89D9-C420BD19784D}"/>
              </a:ext>
            </a:extLst>
          </p:cNvPr>
          <p:cNvSpPr>
            <a:spLocks noGrp="1"/>
          </p:cNvSpPr>
          <p:nvPr>
            <p:ph type="title"/>
          </p:nvPr>
        </p:nvSpPr>
        <p:spPr>
          <a:xfrm>
            <a:off x="366669" y="2036308"/>
            <a:ext cx="5202612" cy="1718812"/>
          </a:xfrm>
        </p:spPr>
        <p:txBody>
          <a:bodyPr numCol="1"/>
          <a:lstStyle/>
          <a:p>
            <a:pPr algn="l">
              <a:lnSpc>
                <a:spcPct val="150000"/>
              </a:lnSpc>
            </a:pPr>
            <a:r>
              <a:rPr lang="en-US" sz="1000" dirty="0">
                <a:latin typeface="Times New Roman" panose="02020603050405020304" pitchFamily="18" charset="0"/>
                <a:cs typeface="Times New Roman" panose="02020603050405020304" pitchFamily="18" charset="0"/>
              </a:rPr>
              <a:t>Different IOT sensors and devices will be integrated to monitor</a:t>
            </a:r>
            <a:br>
              <a:rPr lang="en-US" sz="1000" dirty="0">
                <a:latin typeface="Times New Roman" panose="02020603050405020304" pitchFamily="18" charset="0"/>
                <a:cs typeface="Times New Roman" panose="02020603050405020304" pitchFamily="18" charset="0"/>
              </a:rPr>
            </a:br>
            <a:r>
              <a:rPr lang="en-US" sz="1000" dirty="0">
                <a:latin typeface="Times New Roman" panose="02020603050405020304" pitchFamily="18" charset="0"/>
                <a:cs typeface="Times New Roman" panose="02020603050405020304" pitchFamily="18" charset="0"/>
              </a:rPr>
              <a:t>and process different signals and data. Sensors like Temperature, gas and flame are used to monitor different fire variables that will provide signals and data to analyze</a:t>
            </a:r>
            <a:br>
              <a:rPr lang="en-US" sz="1000" dirty="0">
                <a:latin typeface="Times New Roman" panose="02020603050405020304" pitchFamily="18" charset="0"/>
                <a:cs typeface="Times New Roman" panose="02020603050405020304" pitchFamily="18" charset="0"/>
              </a:rPr>
            </a:br>
            <a:r>
              <a:rPr lang="en-US" sz="1000" dirty="0">
                <a:latin typeface="Times New Roman" panose="02020603050405020304" pitchFamily="18" charset="0"/>
                <a:cs typeface="Times New Roman" panose="02020603050405020304" pitchFamily="18" charset="0"/>
              </a:rPr>
              <a:t>the current environmental condition.</a:t>
            </a:r>
            <a:br>
              <a:rPr lang="en-US" sz="1000" dirty="0">
                <a:latin typeface="Times New Roman" panose="02020603050405020304" pitchFamily="18" charset="0"/>
                <a:cs typeface="Times New Roman" panose="02020603050405020304" pitchFamily="18" charset="0"/>
              </a:rPr>
            </a:br>
            <a:br>
              <a:rPr lang="en-US" sz="1000" dirty="0">
                <a:latin typeface="Times New Roman" panose="02020603050405020304" pitchFamily="18" charset="0"/>
                <a:cs typeface="Times New Roman" panose="02020603050405020304" pitchFamily="18" charset="0"/>
              </a:rPr>
            </a:br>
            <a:endParaRPr lang="en-AE" sz="10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674BC0E-10CB-B570-4C31-FD879CBFA7B0}"/>
              </a:ext>
            </a:extLst>
          </p:cNvPr>
          <p:cNvSpPr>
            <a:spLocks noGrp="1"/>
          </p:cNvSpPr>
          <p:nvPr>
            <p:ph type="subTitle" idx="1"/>
          </p:nvPr>
        </p:nvSpPr>
        <p:spPr>
          <a:xfrm>
            <a:off x="2557700" y="736201"/>
            <a:ext cx="3151498" cy="784860"/>
          </a:xfrm>
        </p:spPr>
        <p:txBody>
          <a:bodyPr/>
          <a:lstStyle/>
          <a:p>
            <a:r>
              <a:rPr lang="en-US" dirty="0"/>
              <a:t>P</a:t>
            </a:r>
            <a:r>
              <a:rPr lang="en-AE" dirty="0"/>
              <a:t>ROPOSED SOLUTION</a:t>
            </a:r>
          </a:p>
        </p:txBody>
      </p:sp>
      <p:grpSp>
        <p:nvGrpSpPr>
          <p:cNvPr id="20" name="Google Shape;3394;p39">
            <a:extLst>
              <a:ext uri="{FF2B5EF4-FFF2-40B4-BE49-F238E27FC236}">
                <a16:creationId xmlns:a16="http://schemas.microsoft.com/office/drawing/2014/main" id="{033E0866-9A68-FFC9-52E4-B4DCD4D37EC1}"/>
              </a:ext>
            </a:extLst>
          </p:cNvPr>
          <p:cNvGrpSpPr/>
          <p:nvPr/>
        </p:nvGrpSpPr>
        <p:grpSpPr>
          <a:xfrm>
            <a:off x="4521321" y="39288"/>
            <a:ext cx="1805141" cy="3036975"/>
            <a:chOff x="5291050" y="1112207"/>
            <a:chExt cx="1294693" cy="2193168"/>
          </a:xfrm>
        </p:grpSpPr>
        <p:grpSp>
          <p:nvGrpSpPr>
            <p:cNvPr id="21" name="Google Shape;3395;p39">
              <a:extLst>
                <a:ext uri="{FF2B5EF4-FFF2-40B4-BE49-F238E27FC236}">
                  <a16:creationId xmlns:a16="http://schemas.microsoft.com/office/drawing/2014/main" id="{9D15D96F-1D37-CA2B-BB1C-6BF74AEF097F}"/>
                </a:ext>
              </a:extLst>
            </p:cNvPr>
            <p:cNvGrpSpPr/>
            <p:nvPr/>
          </p:nvGrpSpPr>
          <p:grpSpPr>
            <a:xfrm>
              <a:off x="5764965" y="1112207"/>
              <a:ext cx="820778" cy="1336244"/>
              <a:chOff x="5764965" y="1112207"/>
              <a:chExt cx="820778" cy="1336244"/>
            </a:xfrm>
          </p:grpSpPr>
          <p:sp>
            <p:nvSpPr>
              <p:cNvPr id="23" name="Google Shape;3396;p39">
                <a:extLst>
                  <a:ext uri="{FF2B5EF4-FFF2-40B4-BE49-F238E27FC236}">
                    <a16:creationId xmlns:a16="http://schemas.microsoft.com/office/drawing/2014/main" id="{7CA1E537-5393-D18E-3634-7127B96BA3A0}"/>
                  </a:ext>
                </a:extLst>
              </p:cNvPr>
              <p:cNvSpPr/>
              <p:nvPr/>
            </p:nvSpPr>
            <p:spPr>
              <a:xfrm>
                <a:off x="6102423" y="2043710"/>
                <a:ext cx="145333" cy="38380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397;p39">
                <a:extLst>
                  <a:ext uri="{FF2B5EF4-FFF2-40B4-BE49-F238E27FC236}">
                    <a16:creationId xmlns:a16="http://schemas.microsoft.com/office/drawing/2014/main" id="{D198EA8A-F53C-3AB7-5BBE-2F7CCBAB42BE}"/>
                  </a:ext>
                </a:extLst>
              </p:cNvPr>
              <p:cNvSpPr/>
              <p:nvPr/>
            </p:nvSpPr>
            <p:spPr>
              <a:xfrm>
                <a:off x="6102423" y="2043710"/>
                <a:ext cx="145333"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3398;p39">
                <a:extLst>
                  <a:ext uri="{FF2B5EF4-FFF2-40B4-BE49-F238E27FC236}">
                    <a16:creationId xmlns:a16="http://schemas.microsoft.com/office/drawing/2014/main" id="{67410287-01AF-F3CA-6ACA-F17FF43A8F93}"/>
                  </a:ext>
                </a:extLst>
              </p:cNvPr>
              <p:cNvGrpSpPr/>
              <p:nvPr/>
            </p:nvGrpSpPr>
            <p:grpSpPr>
              <a:xfrm>
                <a:off x="6080952" y="2022190"/>
                <a:ext cx="188276" cy="426261"/>
                <a:chOff x="2061837" y="2766171"/>
                <a:chExt cx="202099" cy="457558"/>
              </a:xfrm>
            </p:grpSpPr>
            <p:sp>
              <p:nvSpPr>
                <p:cNvPr id="31" name="Google Shape;3399;p39">
                  <a:extLst>
                    <a:ext uri="{FF2B5EF4-FFF2-40B4-BE49-F238E27FC236}">
                      <a16:creationId xmlns:a16="http://schemas.microsoft.com/office/drawing/2014/main" id="{29069AF4-7B37-1B62-880D-1691393D5950}"/>
                    </a:ext>
                  </a:extLst>
                </p:cNvPr>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400;p39">
                  <a:extLst>
                    <a:ext uri="{FF2B5EF4-FFF2-40B4-BE49-F238E27FC236}">
                      <a16:creationId xmlns:a16="http://schemas.microsoft.com/office/drawing/2014/main" id="{407EE63D-F2C0-0025-8FF6-61C5E7F707E4}"/>
                    </a:ext>
                  </a:extLst>
                </p:cNvPr>
                <p:cNvGrpSpPr/>
                <p:nvPr/>
              </p:nvGrpSpPr>
              <p:grpSpPr>
                <a:xfrm>
                  <a:off x="2084885" y="2956722"/>
                  <a:ext cx="156004" cy="245740"/>
                  <a:chOff x="2084885" y="2956722"/>
                  <a:chExt cx="156004" cy="245740"/>
                </a:xfrm>
              </p:grpSpPr>
              <p:sp>
                <p:nvSpPr>
                  <p:cNvPr id="33" name="Google Shape;3401;p39">
                    <a:extLst>
                      <a:ext uri="{FF2B5EF4-FFF2-40B4-BE49-F238E27FC236}">
                        <a16:creationId xmlns:a16="http://schemas.microsoft.com/office/drawing/2014/main" id="{10466883-BD9F-8405-AA87-1489F2543680}"/>
                      </a:ext>
                    </a:extLst>
                  </p:cNvPr>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02;p39">
                    <a:extLst>
                      <a:ext uri="{FF2B5EF4-FFF2-40B4-BE49-F238E27FC236}">
                        <a16:creationId xmlns:a16="http://schemas.microsoft.com/office/drawing/2014/main" id="{93AC90C1-5BAA-E0E7-0D63-AE376D4666FD}"/>
                      </a:ext>
                    </a:extLst>
                  </p:cNvPr>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403;p39">
                    <a:extLst>
                      <a:ext uri="{FF2B5EF4-FFF2-40B4-BE49-F238E27FC236}">
                        <a16:creationId xmlns:a16="http://schemas.microsoft.com/office/drawing/2014/main" id="{C139A48B-CDC8-50F1-210A-CCA628B2F15E}"/>
                      </a:ext>
                    </a:extLst>
                  </p:cNvPr>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 name="Google Shape;3404;p39">
                <a:extLst>
                  <a:ext uri="{FF2B5EF4-FFF2-40B4-BE49-F238E27FC236}">
                    <a16:creationId xmlns:a16="http://schemas.microsoft.com/office/drawing/2014/main" id="{A54E0B3C-FB56-A275-7F9A-35F9AA826A8C}"/>
                  </a:ext>
                </a:extLst>
              </p:cNvPr>
              <p:cNvSpPr/>
              <p:nvPr/>
            </p:nvSpPr>
            <p:spPr>
              <a:xfrm>
                <a:off x="6102423" y="2119420"/>
                <a:ext cx="145333"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405;p39">
                <a:extLst>
                  <a:ext uri="{FF2B5EF4-FFF2-40B4-BE49-F238E27FC236}">
                    <a16:creationId xmlns:a16="http://schemas.microsoft.com/office/drawing/2014/main" id="{5297C288-CE86-A042-D458-A1471A65ECD6}"/>
                  </a:ext>
                </a:extLst>
              </p:cNvPr>
              <p:cNvSpPr/>
              <p:nvPr/>
            </p:nvSpPr>
            <p:spPr>
              <a:xfrm>
                <a:off x="6174774" y="2156716"/>
                <a:ext cx="72983" cy="271385"/>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406;p39">
                <a:extLst>
                  <a:ext uri="{FF2B5EF4-FFF2-40B4-BE49-F238E27FC236}">
                    <a16:creationId xmlns:a16="http://schemas.microsoft.com/office/drawing/2014/main" id="{C84B56EE-4CE7-5080-DF1E-E0C6A69E3DF8}"/>
                  </a:ext>
                </a:extLst>
              </p:cNvPr>
              <p:cNvSpPr/>
              <p:nvPr/>
            </p:nvSpPr>
            <p:spPr>
              <a:xfrm>
                <a:off x="5803965" y="1150622"/>
                <a:ext cx="742780" cy="1006132"/>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407;p39">
                <a:extLst>
                  <a:ext uri="{FF2B5EF4-FFF2-40B4-BE49-F238E27FC236}">
                    <a16:creationId xmlns:a16="http://schemas.microsoft.com/office/drawing/2014/main" id="{E859BF15-92B3-2389-C164-F7997F2BCE6A}"/>
                  </a:ext>
                </a:extLst>
              </p:cNvPr>
              <p:cNvSpPr/>
              <p:nvPr/>
            </p:nvSpPr>
            <p:spPr>
              <a:xfrm>
                <a:off x="5764965" y="1112207"/>
                <a:ext cx="820778" cy="106548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408;p39">
                <a:extLst>
                  <a:ext uri="{FF2B5EF4-FFF2-40B4-BE49-F238E27FC236}">
                    <a16:creationId xmlns:a16="http://schemas.microsoft.com/office/drawing/2014/main" id="{679229A8-1BA2-E059-0E69-723A98EE9932}"/>
                  </a:ext>
                </a:extLst>
              </p:cNvPr>
              <p:cNvSpPr/>
              <p:nvPr/>
            </p:nvSpPr>
            <p:spPr>
              <a:xfrm>
                <a:off x="6174774" y="1150622"/>
                <a:ext cx="371974" cy="1006132"/>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3409;p39">
              <a:extLst>
                <a:ext uri="{FF2B5EF4-FFF2-40B4-BE49-F238E27FC236}">
                  <a16:creationId xmlns:a16="http://schemas.microsoft.com/office/drawing/2014/main" id="{4CC5BA6C-1053-8CE1-1869-58487F9B3181}"/>
                </a:ext>
              </a:extLst>
            </p:cNvPr>
            <p:cNvSpPr/>
            <p:nvPr/>
          </p:nvSpPr>
          <p:spPr>
            <a:xfrm>
              <a:off x="5291050" y="2441600"/>
              <a:ext cx="978125" cy="863775"/>
            </a:xfrm>
            <a:custGeom>
              <a:avLst/>
              <a:gdLst/>
              <a:ahLst/>
              <a:cxnLst/>
              <a:rect l="l" t="t" r="r" b="b"/>
              <a:pathLst>
                <a:path w="39125" h="34551" extrusionOk="0">
                  <a:moveTo>
                    <a:pt x="32050" y="141"/>
                  </a:moveTo>
                  <a:lnTo>
                    <a:pt x="0" y="34551"/>
                  </a:lnTo>
                  <a:lnTo>
                    <a:pt x="18644" y="34551"/>
                  </a:lnTo>
                  <a:lnTo>
                    <a:pt x="39125" y="0"/>
                  </a:lnTo>
                  <a:close/>
                </a:path>
              </a:pathLst>
            </a:custGeom>
            <a:gradFill>
              <a:gsLst>
                <a:gs pos="0">
                  <a:srgbClr val="703030">
                    <a:alpha val="25882"/>
                    <a:alpha val="25840"/>
                  </a:srgbClr>
                </a:gs>
                <a:gs pos="100000">
                  <a:srgbClr val="703030">
                    <a:alpha val="17000"/>
                  </a:srgbClr>
                </a:gs>
              </a:gsLst>
              <a:lin ang="5400700" scaled="0"/>
            </a:gradFill>
            <a:ln>
              <a:noFill/>
            </a:ln>
          </p:spPr>
          <p:txBody>
            <a:bodyPr/>
            <a:lstStyle/>
            <a:p>
              <a:endParaRPr lang="en-US"/>
            </a:p>
          </p:txBody>
        </p:sp>
      </p:grpSp>
      <p:sp>
        <p:nvSpPr>
          <p:cNvPr id="37" name="Google Shape;3512;p40">
            <a:extLst>
              <a:ext uri="{FF2B5EF4-FFF2-40B4-BE49-F238E27FC236}">
                <a16:creationId xmlns:a16="http://schemas.microsoft.com/office/drawing/2014/main" id="{6DF956E3-146B-CB22-C8FB-B8EFA1E7637B}"/>
              </a:ext>
            </a:extLst>
          </p:cNvPr>
          <p:cNvSpPr/>
          <p:nvPr/>
        </p:nvSpPr>
        <p:spPr>
          <a:xfrm>
            <a:off x="4546170" y="185590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513;p40">
            <a:extLst>
              <a:ext uri="{FF2B5EF4-FFF2-40B4-BE49-F238E27FC236}">
                <a16:creationId xmlns:a16="http://schemas.microsoft.com/office/drawing/2014/main" id="{B98343ED-EA74-1FF0-F5E9-E7DCB904BA3F}"/>
              </a:ext>
            </a:extLst>
          </p:cNvPr>
          <p:cNvSpPr/>
          <p:nvPr/>
        </p:nvSpPr>
        <p:spPr>
          <a:xfrm>
            <a:off x="8606249" y="3402657"/>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514;p40">
            <a:extLst>
              <a:ext uri="{FF2B5EF4-FFF2-40B4-BE49-F238E27FC236}">
                <a16:creationId xmlns:a16="http://schemas.microsoft.com/office/drawing/2014/main" id="{5241761E-C4BA-3AEA-EFED-92A1B81A956E}"/>
              </a:ext>
            </a:extLst>
          </p:cNvPr>
          <p:cNvSpPr/>
          <p:nvPr/>
        </p:nvSpPr>
        <p:spPr>
          <a:xfrm>
            <a:off x="1695171" y="461876"/>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515;p40">
            <a:extLst>
              <a:ext uri="{FF2B5EF4-FFF2-40B4-BE49-F238E27FC236}">
                <a16:creationId xmlns:a16="http://schemas.microsoft.com/office/drawing/2014/main" id="{C26E7748-DEEF-570C-EE28-1F979ED166CF}"/>
              </a:ext>
            </a:extLst>
          </p:cNvPr>
          <p:cNvSpPr/>
          <p:nvPr/>
        </p:nvSpPr>
        <p:spPr>
          <a:xfrm>
            <a:off x="92350" y="398099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516;p40">
            <a:extLst>
              <a:ext uri="{FF2B5EF4-FFF2-40B4-BE49-F238E27FC236}">
                <a16:creationId xmlns:a16="http://schemas.microsoft.com/office/drawing/2014/main" id="{1310A9B6-02A4-88D3-10FF-F65E3564BFAD}"/>
              </a:ext>
            </a:extLst>
          </p:cNvPr>
          <p:cNvSpPr/>
          <p:nvPr/>
        </p:nvSpPr>
        <p:spPr>
          <a:xfrm>
            <a:off x="7670412" y="159117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517;p40">
            <a:extLst>
              <a:ext uri="{FF2B5EF4-FFF2-40B4-BE49-F238E27FC236}">
                <a16:creationId xmlns:a16="http://schemas.microsoft.com/office/drawing/2014/main" id="{C22CEAA8-6A9B-2D83-EF58-2713A9D97DAE}"/>
              </a:ext>
            </a:extLst>
          </p:cNvPr>
          <p:cNvSpPr/>
          <p:nvPr/>
        </p:nvSpPr>
        <p:spPr>
          <a:xfrm>
            <a:off x="693012" y="110587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518;p40">
            <a:extLst>
              <a:ext uri="{FF2B5EF4-FFF2-40B4-BE49-F238E27FC236}">
                <a16:creationId xmlns:a16="http://schemas.microsoft.com/office/drawing/2014/main" id="{9A2649F4-BD5B-A935-998B-3936E62658DF}"/>
              </a:ext>
            </a:extLst>
          </p:cNvPr>
          <p:cNvSpPr/>
          <p:nvPr/>
        </p:nvSpPr>
        <p:spPr>
          <a:xfrm>
            <a:off x="4459449" y="446099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Title 1">
            <a:extLst>
              <a:ext uri="{FF2B5EF4-FFF2-40B4-BE49-F238E27FC236}">
                <a16:creationId xmlns:a16="http://schemas.microsoft.com/office/drawing/2014/main" id="{79704DA9-881F-C2C2-83C8-A921630588DD}"/>
              </a:ext>
            </a:extLst>
          </p:cNvPr>
          <p:cNvSpPr txBox="1">
            <a:spLocks/>
          </p:cNvSpPr>
          <p:nvPr/>
        </p:nvSpPr>
        <p:spPr>
          <a:xfrm>
            <a:off x="370974" y="3056873"/>
            <a:ext cx="5223172" cy="1721681"/>
          </a:xfrm>
          <a:prstGeom prst="rect">
            <a:avLst/>
          </a:prstGeom>
          <a:noFill/>
          <a:ln>
            <a:noFill/>
          </a:ln>
        </p:spPr>
        <p:txBody>
          <a:bodyPr spcFirstLastPara="1" wrap="square" lIns="91425" tIns="91425" rIns="91425" bIns="91425" numCol="1"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Fjalla One"/>
              <a:buNone/>
              <a:defRPr sz="3000" b="0" i="0" u="none" strike="noStrike" cap="none">
                <a:solidFill>
                  <a:schemeClr val="dk1"/>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2pPr>
            <a:lvl3pPr marR="0" lvl="2"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3pPr>
            <a:lvl4pPr marR="0" lvl="3"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4pPr>
            <a:lvl5pPr marR="0" lvl="4"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5pPr>
            <a:lvl6pPr marR="0" lvl="5"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6pPr>
            <a:lvl7pPr marR="0" lvl="6"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7pPr>
            <a:lvl8pPr marR="0" lvl="7"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8pPr>
            <a:lvl9pPr marR="0" lvl="8"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9pPr>
          </a:lstStyle>
          <a:p>
            <a:pPr algn="l">
              <a:lnSpc>
                <a:spcPct val="150000"/>
              </a:lnSpc>
            </a:pPr>
            <a:r>
              <a:rPr lang="en-US" sz="1000" dirty="0">
                <a:latin typeface="Times New Roman" panose="02020603050405020304" pitchFamily="18" charset="0"/>
                <a:cs typeface="Times New Roman" panose="02020603050405020304" pitchFamily="18" charset="0"/>
              </a:rPr>
              <a:t>In addition, Earth Observation data could be used to identify higher risk areas in which the</a:t>
            </a:r>
            <a:br>
              <a:rPr lang="en-US" sz="1000" dirty="0">
                <a:latin typeface="Times New Roman" panose="02020603050405020304" pitchFamily="18" charset="0"/>
                <a:cs typeface="Times New Roman" panose="02020603050405020304" pitchFamily="18" charset="0"/>
              </a:rPr>
            </a:br>
            <a:r>
              <a:rPr lang="en-US" sz="1000" dirty="0">
                <a:latin typeface="Times New Roman" panose="02020603050405020304" pitchFamily="18" charset="0"/>
                <a:cs typeface="Times New Roman" panose="02020603050405020304" pitchFamily="18" charset="0"/>
              </a:rPr>
              <a:t>vehicle will be deployed to ensure efficient and optimized monitoring.</a:t>
            </a:r>
            <a:br>
              <a:rPr lang="en-AE" sz="1000" dirty="0">
                <a:latin typeface="Times New Roman" panose="02020603050405020304" pitchFamily="18" charset="0"/>
                <a:cs typeface="Times New Roman" panose="02020603050405020304" pitchFamily="18" charset="0"/>
              </a:rPr>
            </a:br>
            <a:r>
              <a:rPr lang="en-GB" sz="1000" dirty="0">
                <a:latin typeface="Times New Roman" panose="02020603050405020304" pitchFamily="18" charset="0"/>
                <a:cs typeface="Times New Roman" panose="02020603050405020304" pitchFamily="18" charset="0"/>
              </a:rPr>
              <a:t>This system could be used by governments and local authorities to quickly spot</a:t>
            </a:r>
            <a:br>
              <a:rPr lang="en-GB" sz="1000" dirty="0">
                <a:latin typeface="Times New Roman" panose="02020603050405020304" pitchFamily="18" charset="0"/>
                <a:cs typeface="Times New Roman" panose="02020603050405020304" pitchFamily="18" charset="0"/>
              </a:rPr>
            </a:br>
            <a:r>
              <a:rPr lang="en-GB" sz="1000" dirty="0">
                <a:latin typeface="Times New Roman" panose="02020603050405020304" pitchFamily="18" charset="0"/>
                <a:cs typeface="Times New Roman" panose="02020603050405020304" pitchFamily="18" charset="0"/>
              </a:rPr>
              <a:t>forest fires before they get out of control. By getting alerts in real-time,</a:t>
            </a:r>
            <a:br>
              <a:rPr lang="en-GB" sz="1000" dirty="0">
                <a:latin typeface="Times New Roman" panose="02020603050405020304" pitchFamily="18" charset="0"/>
                <a:cs typeface="Times New Roman" panose="02020603050405020304" pitchFamily="18" charset="0"/>
              </a:rPr>
            </a:br>
            <a:r>
              <a:rPr lang="en-GB" sz="1000" dirty="0">
                <a:latin typeface="Times New Roman" panose="02020603050405020304" pitchFamily="18" charset="0"/>
                <a:cs typeface="Times New Roman" panose="02020603050405020304" pitchFamily="18" charset="0"/>
              </a:rPr>
              <a:t>authorities can react faster and take immediate actions to protect nearby</a:t>
            </a:r>
            <a:br>
              <a:rPr lang="en-GB" sz="1000" dirty="0">
                <a:latin typeface="Times New Roman" panose="02020603050405020304" pitchFamily="18" charset="0"/>
                <a:cs typeface="Times New Roman" panose="02020603050405020304" pitchFamily="18" charset="0"/>
              </a:rPr>
            </a:br>
            <a:r>
              <a:rPr lang="en-GB" sz="1000" dirty="0">
                <a:latin typeface="Times New Roman" panose="02020603050405020304" pitchFamily="18" charset="0"/>
                <a:cs typeface="Times New Roman" panose="02020603050405020304" pitchFamily="18" charset="0"/>
              </a:rPr>
              <a:t>communities, and reduce damage to nature. .</a:t>
            </a:r>
            <a:endParaRPr lang="en-AE" sz="1000" dirty="0">
              <a:latin typeface="Times New Roman" panose="02020603050405020304" pitchFamily="18" charset="0"/>
              <a:cs typeface="Times New Roman" panose="02020603050405020304" pitchFamily="18" charset="0"/>
            </a:endParaRPr>
          </a:p>
        </p:txBody>
      </p:sp>
      <p:sp>
        <p:nvSpPr>
          <p:cNvPr id="46" name="Title 1">
            <a:extLst>
              <a:ext uri="{FF2B5EF4-FFF2-40B4-BE49-F238E27FC236}">
                <a16:creationId xmlns:a16="http://schemas.microsoft.com/office/drawing/2014/main" id="{7B588B74-E84A-6132-1CF7-8411FABB36DF}"/>
              </a:ext>
            </a:extLst>
          </p:cNvPr>
          <p:cNvSpPr txBox="1">
            <a:spLocks/>
          </p:cNvSpPr>
          <p:nvPr/>
        </p:nvSpPr>
        <p:spPr>
          <a:xfrm>
            <a:off x="5479021" y="1897712"/>
            <a:ext cx="3685077" cy="1475421"/>
          </a:xfrm>
          <a:prstGeom prst="rect">
            <a:avLst/>
          </a:prstGeom>
          <a:noFill/>
          <a:ln>
            <a:noFill/>
          </a:ln>
        </p:spPr>
        <p:txBody>
          <a:bodyPr spcFirstLastPara="1" wrap="square" lIns="91425" tIns="91425" rIns="91425" bIns="91425" numCol="1"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Fjalla One"/>
              <a:buNone/>
              <a:defRPr sz="3000" b="0" i="0" u="none" strike="noStrike" cap="none">
                <a:solidFill>
                  <a:schemeClr val="dk1"/>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2pPr>
            <a:lvl3pPr marR="0" lvl="2"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3pPr>
            <a:lvl4pPr marR="0" lvl="3"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4pPr>
            <a:lvl5pPr marR="0" lvl="4"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5pPr>
            <a:lvl6pPr marR="0" lvl="5"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6pPr>
            <a:lvl7pPr marR="0" lvl="6"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7pPr>
            <a:lvl8pPr marR="0" lvl="7"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8pPr>
            <a:lvl9pPr marR="0" lvl="8" algn="ctr"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9pPr>
          </a:lstStyle>
          <a:p>
            <a:pPr algn="l">
              <a:lnSpc>
                <a:spcPct val="150000"/>
              </a:lnSpc>
            </a:pPr>
            <a:r>
              <a:rPr lang="en-GB" sz="1000" dirty="0">
                <a:latin typeface="Times New Roman" panose="02020603050405020304" pitchFamily="18" charset="0"/>
                <a:cs typeface="Times New Roman" panose="02020603050405020304" pitchFamily="18" charset="0"/>
              </a:rPr>
              <a:t>By implementing AI to identify human silhouettes  to notify emergency personnel, as it also provides helpful data to                                                                       identify high-risk areas, helping authorities make smarter plans and take preventive actions to reduce the chances of future fires.</a:t>
            </a:r>
            <a:endParaRPr lang="en-AE" sz="1000" dirty="0">
              <a:latin typeface="Times New Roman" panose="02020603050405020304" pitchFamily="18" charset="0"/>
              <a:cs typeface="Times New Roman" panose="02020603050405020304" pitchFamily="18" charset="0"/>
            </a:endParaRPr>
          </a:p>
        </p:txBody>
      </p:sp>
      <p:grpSp>
        <p:nvGrpSpPr>
          <p:cNvPr id="47" name="Google Shape;7488;p70">
            <a:extLst>
              <a:ext uri="{FF2B5EF4-FFF2-40B4-BE49-F238E27FC236}">
                <a16:creationId xmlns:a16="http://schemas.microsoft.com/office/drawing/2014/main" id="{8DBFE72A-777F-D1DD-6603-622B1F97B9AC}"/>
              </a:ext>
            </a:extLst>
          </p:cNvPr>
          <p:cNvGrpSpPr/>
          <p:nvPr/>
        </p:nvGrpSpPr>
        <p:grpSpPr>
          <a:xfrm>
            <a:off x="6478378" y="3076263"/>
            <a:ext cx="1338963" cy="1619823"/>
            <a:chOff x="7046200" y="606302"/>
            <a:chExt cx="1338963" cy="1619823"/>
          </a:xfrm>
        </p:grpSpPr>
        <p:sp>
          <p:nvSpPr>
            <p:cNvPr id="48" name="Google Shape;7489;p70">
              <a:extLst>
                <a:ext uri="{FF2B5EF4-FFF2-40B4-BE49-F238E27FC236}">
                  <a16:creationId xmlns:a16="http://schemas.microsoft.com/office/drawing/2014/main" id="{D84D93AC-0EEC-EC64-C3EF-0C7087DC32C6}"/>
                </a:ext>
              </a:extLst>
            </p:cNvPr>
            <p:cNvSpPr/>
            <p:nvPr/>
          </p:nvSpPr>
          <p:spPr>
            <a:xfrm>
              <a:off x="7046200" y="1724350"/>
              <a:ext cx="1266875" cy="501775"/>
            </a:xfrm>
            <a:custGeom>
              <a:avLst/>
              <a:gdLst/>
              <a:ahLst/>
              <a:cxnLst/>
              <a:rect l="l" t="t" r="r" b="b"/>
              <a:pathLst>
                <a:path w="50675" h="20071" extrusionOk="0">
                  <a:moveTo>
                    <a:pt x="23888" y="0"/>
                  </a:moveTo>
                  <a:lnTo>
                    <a:pt x="50675" y="0"/>
                  </a:lnTo>
                  <a:lnTo>
                    <a:pt x="43869" y="20071"/>
                  </a:lnTo>
                  <a:lnTo>
                    <a:pt x="0" y="19877"/>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grpSp>
          <p:nvGrpSpPr>
            <p:cNvPr id="49" name="Google Shape;7490;p70">
              <a:extLst>
                <a:ext uri="{FF2B5EF4-FFF2-40B4-BE49-F238E27FC236}">
                  <a16:creationId xmlns:a16="http://schemas.microsoft.com/office/drawing/2014/main" id="{5026C867-1B37-B908-9DA4-5F8C33C68E5B}"/>
                </a:ext>
              </a:extLst>
            </p:cNvPr>
            <p:cNvGrpSpPr/>
            <p:nvPr/>
          </p:nvGrpSpPr>
          <p:grpSpPr>
            <a:xfrm>
              <a:off x="7572136" y="606302"/>
              <a:ext cx="813027" cy="1139654"/>
              <a:chOff x="4100480" y="2173991"/>
              <a:chExt cx="261583" cy="366720"/>
            </a:xfrm>
          </p:grpSpPr>
          <p:sp>
            <p:nvSpPr>
              <p:cNvPr id="50" name="Google Shape;7491;p70">
                <a:extLst>
                  <a:ext uri="{FF2B5EF4-FFF2-40B4-BE49-F238E27FC236}">
                    <a16:creationId xmlns:a16="http://schemas.microsoft.com/office/drawing/2014/main" id="{F8DC44C6-2430-2097-81B3-331A68E02510}"/>
                  </a:ext>
                </a:extLst>
              </p:cNvPr>
              <p:cNvSpPr/>
              <p:nvPr/>
            </p:nvSpPr>
            <p:spPr>
              <a:xfrm>
                <a:off x="4325011" y="2301954"/>
                <a:ext cx="28385" cy="40989"/>
              </a:xfrm>
              <a:custGeom>
                <a:avLst/>
                <a:gdLst/>
                <a:ahLst/>
                <a:cxnLst/>
                <a:rect l="l" t="t" r="r" b="b"/>
                <a:pathLst>
                  <a:path w="858" h="1239" extrusionOk="0">
                    <a:moveTo>
                      <a:pt x="0" y="0"/>
                    </a:moveTo>
                    <a:lnTo>
                      <a:pt x="0" y="1239"/>
                    </a:lnTo>
                    <a:lnTo>
                      <a:pt x="858" y="1239"/>
                    </a:lnTo>
                    <a:lnTo>
                      <a:pt x="8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492;p70">
                <a:extLst>
                  <a:ext uri="{FF2B5EF4-FFF2-40B4-BE49-F238E27FC236}">
                    <a16:creationId xmlns:a16="http://schemas.microsoft.com/office/drawing/2014/main" id="{CDCB98CE-5927-89E3-6D80-762F8FE543A8}"/>
                  </a:ext>
                </a:extLst>
              </p:cNvPr>
              <p:cNvSpPr/>
              <p:nvPr/>
            </p:nvSpPr>
            <p:spPr>
              <a:xfrm>
                <a:off x="4105178" y="2301954"/>
                <a:ext cx="29212" cy="40989"/>
              </a:xfrm>
              <a:custGeom>
                <a:avLst/>
                <a:gdLst/>
                <a:ahLst/>
                <a:cxnLst/>
                <a:rect l="l" t="t" r="r" b="b"/>
                <a:pathLst>
                  <a:path w="883" h="1239" extrusionOk="0">
                    <a:moveTo>
                      <a:pt x="1" y="0"/>
                    </a:moveTo>
                    <a:lnTo>
                      <a:pt x="1" y="1239"/>
                    </a:lnTo>
                    <a:lnTo>
                      <a:pt x="882" y="1239"/>
                    </a:lnTo>
                    <a:lnTo>
                      <a:pt x="8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493;p70">
                <a:extLst>
                  <a:ext uri="{FF2B5EF4-FFF2-40B4-BE49-F238E27FC236}">
                    <a16:creationId xmlns:a16="http://schemas.microsoft.com/office/drawing/2014/main" id="{B1489CBB-EF9C-5015-110E-3044D2BA78EE}"/>
                  </a:ext>
                </a:extLst>
              </p:cNvPr>
              <p:cNvSpPr/>
              <p:nvPr/>
            </p:nvSpPr>
            <p:spPr>
              <a:xfrm>
                <a:off x="4163502" y="2260204"/>
                <a:ext cx="133157" cy="240311"/>
              </a:xfrm>
              <a:custGeom>
                <a:avLst/>
                <a:gdLst/>
                <a:ahLst/>
                <a:cxnLst/>
                <a:rect l="l" t="t" r="r" b="b"/>
                <a:pathLst>
                  <a:path w="4025" h="7264" extrusionOk="0">
                    <a:moveTo>
                      <a:pt x="0" y="0"/>
                    </a:moveTo>
                    <a:lnTo>
                      <a:pt x="0" y="7264"/>
                    </a:lnTo>
                    <a:lnTo>
                      <a:pt x="4025" y="7264"/>
                    </a:lnTo>
                    <a:lnTo>
                      <a:pt x="40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494;p70">
                <a:extLst>
                  <a:ext uri="{FF2B5EF4-FFF2-40B4-BE49-F238E27FC236}">
                    <a16:creationId xmlns:a16="http://schemas.microsoft.com/office/drawing/2014/main" id="{32B1B420-B7C7-5410-F933-A94012F13F9E}"/>
                  </a:ext>
                </a:extLst>
              </p:cNvPr>
              <p:cNvSpPr/>
              <p:nvPr/>
            </p:nvSpPr>
            <p:spPr>
              <a:xfrm>
                <a:off x="4124895" y="2501277"/>
                <a:ext cx="208023" cy="33116"/>
              </a:xfrm>
              <a:custGeom>
                <a:avLst/>
                <a:gdLst/>
                <a:ahLst/>
                <a:cxnLst/>
                <a:rect l="l" t="t" r="r" b="b"/>
                <a:pathLst>
                  <a:path w="6288" h="1001" extrusionOk="0">
                    <a:moveTo>
                      <a:pt x="643" y="0"/>
                    </a:moveTo>
                    <a:cubicBezTo>
                      <a:pt x="310" y="0"/>
                      <a:pt x="0" y="262"/>
                      <a:pt x="0" y="620"/>
                    </a:cubicBezTo>
                    <a:lnTo>
                      <a:pt x="0" y="1001"/>
                    </a:lnTo>
                    <a:lnTo>
                      <a:pt x="6287" y="1001"/>
                    </a:lnTo>
                    <a:lnTo>
                      <a:pt x="6287" y="620"/>
                    </a:lnTo>
                    <a:cubicBezTo>
                      <a:pt x="6287" y="286"/>
                      <a:pt x="6025" y="0"/>
                      <a:pt x="56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495;p70">
                <a:extLst>
                  <a:ext uri="{FF2B5EF4-FFF2-40B4-BE49-F238E27FC236}">
                    <a16:creationId xmlns:a16="http://schemas.microsoft.com/office/drawing/2014/main" id="{77D1B6DF-8355-4098-E630-49056714B779}"/>
                  </a:ext>
                </a:extLst>
              </p:cNvPr>
              <p:cNvSpPr/>
              <p:nvPr/>
            </p:nvSpPr>
            <p:spPr>
              <a:xfrm>
                <a:off x="4154041" y="2190863"/>
                <a:ext cx="153668" cy="69374"/>
              </a:xfrm>
              <a:custGeom>
                <a:avLst/>
                <a:gdLst/>
                <a:ahLst/>
                <a:cxnLst/>
                <a:rect l="l" t="t" r="r" b="b"/>
                <a:pathLst>
                  <a:path w="4645" h="2097" extrusionOk="0">
                    <a:moveTo>
                      <a:pt x="2310" y="1"/>
                    </a:moveTo>
                    <a:cubicBezTo>
                      <a:pt x="1120" y="1"/>
                      <a:pt x="120" y="929"/>
                      <a:pt x="0" y="2096"/>
                    </a:cubicBezTo>
                    <a:lnTo>
                      <a:pt x="4644" y="2096"/>
                    </a:lnTo>
                    <a:cubicBezTo>
                      <a:pt x="4478" y="929"/>
                      <a:pt x="3501" y="1"/>
                      <a:pt x="2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496;p70">
                <a:extLst>
                  <a:ext uri="{FF2B5EF4-FFF2-40B4-BE49-F238E27FC236}">
                    <a16:creationId xmlns:a16="http://schemas.microsoft.com/office/drawing/2014/main" id="{A0F61A6E-618F-D6A6-B40C-C7D6E359BA62}"/>
                  </a:ext>
                </a:extLst>
              </p:cNvPr>
              <p:cNvSpPr/>
              <p:nvPr/>
            </p:nvSpPr>
            <p:spPr>
              <a:xfrm>
                <a:off x="4296626" y="2290144"/>
                <a:ext cx="28418" cy="64610"/>
              </a:xfrm>
              <a:custGeom>
                <a:avLst/>
                <a:gdLst/>
                <a:ahLst/>
                <a:cxnLst/>
                <a:rect l="l" t="t" r="r" b="b"/>
                <a:pathLst>
                  <a:path w="859" h="1953" extrusionOk="0">
                    <a:moveTo>
                      <a:pt x="1" y="0"/>
                    </a:moveTo>
                    <a:lnTo>
                      <a:pt x="1" y="1953"/>
                    </a:lnTo>
                    <a:lnTo>
                      <a:pt x="858" y="1953"/>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497;p70">
                <a:extLst>
                  <a:ext uri="{FF2B5EF4-FFF2-40B4-BE49-F238E27FC236}">
                    <a16:creationId xmlns:a16="http://schemas.microsoft.com/office/drawing/2014/main" id="{1129117B-17E3-22DE-CE68-AB7C2A8890E7}"/>
                  </a:ext>
                </a:extLst>
              </p:cNvPr>
              <p:cNvSpPr/>
              <p:nvPr/>
            </p:nvSpPr>
            <p:spPr>
              <a:xfrm>
                <a:off x="4135118" y="2290144"/>
                <a:ext cx="28418" cy="64610"/>
              </a:xfrm>
              <a:custGeom>
                <a:avLst/>
                <a:gdLst/>
                <a:ahLst/>
                <a:cxnLst/>
                <a:rect l="l" t="t" r="r" b="b"/>
                <a:pathLst>
                  <a:path w="859" h="1953" extrusionOk="0">
                    <a:moveTo>
                      <a:pt x="1" y="0"/>
                    </a:moveTo>
                    <a:lnTo>
                      <a:pt x="1" y="1953"/>
                    </a:lnTo>
                    <a:lnTo>
                      <a:pt x="858" y="1953"/>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498;p70">
                <a:extLst>
                  <a:ext uri="{FF2B5EF4-FFF2-40B4-BE49-F238E27FC236}">
                    <a16:creationId xmlns:a16="http://schemas.microsoft.com/office/drawing/2014/main" id="{3A9BF53F-0AC0-E032-4049-BEAF557F4505}"/>
                  </a:ext>
                </a:extLst>
              </p:cNvPr>
              <p:cNvSpPr/>
              <p:nvPr/>
            </p:nvSpPr>
            <p:spPr>
              <a:xfrm>
                <a:off x="4142230" y="2387043"/>
                <a:ext cx="174940" cy="32322"/>
              </a:xfrm>
              <a:custGeom>
                <a:avLst/>
                <a:gdLst/>
                <a:ahLst/>
                <a:cxnLst/>
                <a:rect l="l" t="t" r="r" b="b"/>
                <a:pathLst>
                  <a:path w="5288" h="977" extrusionOk="0">
                    <a:moveTo>
                      <a:pt x="500" y="0"/>
                    </a:moveTo>
                    <a:cubicBezTo>
                      <a:pt x="238" y="0"/>
                      <a:pt x="0" y="238"/>
                      <a:pt x="24" y="524"/>
                    </a:cubicBezTo>
                    <a:cubicBezTo>
                      <a:pt x="24" y="810"/>
                      <a:pt x="262" y="977"/>
                      <a:pt x="500" y="977"/>
                    </a:cubicBezTo>
                    <a:lnTo>
                      <a:pt x="4787" y="977"/>
                    </a:lnTo>
                    <a:cubicBezTo>
                      <a:pt x="5073" y="977"/>
                      <a:pt x="5287" y="739"/>
                      <a:pt x="5263" y="453"/>
                    </a:cubicBezTo>
                    <a:cubicBezTo>
                      <a:pt x="5263" y="167"/>
                      <a:pt x="5025" y="0"/>
                      <a:pt x="47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499;p70">
                <a:extLst>
                  <a:ext uri="{FF2B5EF4-FFF2-40B4-BE49-F238E27FC236}">
                    <a16:creationId xmlns:a16="http://schemas.microsoft.com/office/drawing/2014/main" id="{285015C2-1F9B-DDC5-5BBC-91E844410474}"/>
                  </a:ext>
                </a:extLst>
              </p:cNvPr>
              <p:cNvSpPr/>
              <p:nvPr/>
            </p:nvSpPr>
            <p:spPr>
              <a:xfrm>
                <a:off x="4198934" y="2293287"/>
                <a:ext cx="60706" cy="60706"/>
              </a:xfrm>
              <a:custGeom>
                <a:avLst/>
                <a:gdLst/>
                <a:ahLst/>
                <a:cxnLst/>
                <a:rect l="l" t="t" r="r" b="b"/>
                <a:pathLst>
                  <a:path w="1835" h="1835" extrusionOk="0">
                    <a:moveTo>
                      <a:pt x="930" y="0"/>
                    </a:moveTo>
                    <a:cubicBezTo>
                      <a:pt x="406" y="0"/>
                      <a:pt x="1" y="405"/>
                      <a:pt x="1" y="929"/>
                    </a:cubicBezTo>
                    <a:cubicBezTo>
                      <a:pt x="1" y="1429"/>
                      <a:pt x="406" y="1834"/>
                      <a:pt x="930" y="1834"/>
                    </a:cubicBezTo>
                    <a:cubicBezTo>
                      <a:pt x="1430" y="1834"/>
                      <a:pt x="1835" y="1429"/>
                      <a:pt x="1835" y="929"/>
                    </a:cubicBezTo>
                    <a:cubicBezTo>
                      <a:pt x="1835" y="405"/>
                      <a:pt x="1430" y="0"/>
                      <a:pt x="9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500;p70">
                <a:extLst>
                  <a:ext uri="{FF2B5EF4-FFF2-40B4-BE49-F238E27FC236}">
                    <a16:creationId xmlns:a16="http://schemas.microsoft.com/office/drawing/2014/main" id="{C6CA383C-7558-9B5A-AF3F-D320B2CFD267}"/>
                  </a:ext>
                </a:extLst>
              </p:cNvPr>
              <p:cNvSpPr/>
              <p:nvPr/>
            </p:nvSpPr>
            <p:spPr>
              <a:xfrm>
                <a:off x="4191854" y="2286207"/>
                <a:ext cx="74866" cy="74866"/>
              </a:xfrm>
              <a:custGeom>
                <a:avLst/>
                <a:gdLst/>
                <a:ahLst/>
                <a:cxnLst/>
                <a:rect l="l" t="t" r="r" b="b"/>
                <a:pathLst>
                  <a:path w="2263" h="2263" extrusionOk="0">
                    <a:moveTo>
                      <a:pt x="1144" y="429"/>
                    </a:moveTo>
                    <a:cubicBezTo>
                      <a:pt x="1525" y="429"/>
                      <a:pt x="1858" y="762"/>
                      <a:pt x="1858" y="1143"/>
                    </a:cubicBezTo>
                    <a:cubicBezTo>
                      <a:pt x="1858" y="1524"/>
                      <a:pt x="1525" y="1858"/>
                      <a:pt x="1144" y="1858"/>
                    </a:cubicBezTo>
                    <a:cubicBezTo>
                      <a:pt x="763" y="1858"/>
                      <a:pt x="429" y="1524"/>
                      <a:pt x="429" y="1143"/>
                    </a:cubicBezTo>
                    <a:cubicBezTo>
                      <a:pt x="453" y="762"/>
                      <a:pt x="763" y="429"/>
                      <a:pt x="1144" y="429"/>
                    </a:cubicBezTo>
                    <a:close/>
                    <a:moveTo>
                      <a:pt x="1144" y="0"/>
                    </a:moveTo>
                    <a:cubicBezTo>
                      <a:pt x="524" y="0"/>
                      <a:pt x="1" y="500"/>
                      <a:pt x="1" y="1143"/>
                    </a:cubicBezTo>
                    <a:cubicBezTo>
                      <a:pt x="1" y="1762"/>
                      <a:pt x="524" y="2262"/>
                      <a:pt x="1144" y="2262"/>
                    </a:cubicBezTo>
                    <a:cubicBezTo>
                      <a:pt x="1763" y="2262"/>
                      <a:pt x="2263" y="1762"/>
                      <a:pt x="2263" y="1143"/>
                    </a:cubicBezTo>
                    <a:cubicBezTo>
                      <a:pt x="2263" y="524"/>
                      <a:pt x="1763" y="0"/>
                      <a:pt x="114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501;p70">
                <a:extLst>
                  <a:ext uri="{FF2B5EF4-FFF2-40B4-BE49-F238E27FC236}">
                    <a16:creationId xmlns:a16="http://schemas.microsoft.com/office/drawing/2014/main" id="{63DF7DAE-A3E5-EF84-F34D-C8F091C78ADD}"/>
                  </a:ext>
                </a:extLst>
              </p:cNvPr>
              <p:cNvSpPr/>
              <p:nvPr/>
            </p:nvSpPr>
            <p:spPr>
              <a:xfrm>
                <a:off x="4222588" y="2316908"/>
                <a:ext cx="14192" cy="14225"/>
              </a:xfrm>
              <a:custGeom>
                <a:avLst/>
                <a:gdLst/>
                <a:ahLst/>
                <a:cxnLst/>
                <a:rect l="l" t="t" r="r" b="b"/>
                <a:pathLst>
                  <a:path w="429" h="430" extrusionOk="0">
                    <a:moveTo>
                      <a:pt x="215" y="1"/>
                    </a:moveTo>
                    <a:cubicBezTo>
                      <a:pt x="143" y="1"/>
                      <a:pt x="96" y="25"/>
                      <a:pt x="72" y="72"/>
                    </a:cubicBezTo>
                    <a:cubicBezTo>
                      <a:pt x="24" y="96"/>
                      <a:pt x="0" y="144"/>
                      <a:pt x="0" y="215"/>
                    </a:cubicBezTo>
                    <a:cubicBezTo>
                      <a:pt x="0" y="263"/>
                      <a:pt x="24" y="334"/>
                      <a:pt x="72" y="358"/>
                    </a:cubicBezTo>
                    <a:cubicBezTo>
                      <a:pt x="119" y="382"/>
                      <a:pt x="143" y="429"/>
                      <a:pt x="215" y="429"/>
                    </a:cubicBezTo>
                    <a:cubicBezTo>
                      <a:pt x="262" y="429"/>
                      <a:pt x="334" y="382"/>
                      <a:pt x="358" y="358"/>
                    </a:cubicBezTo>
                    <a:cubicBezTo>
                      <a:pt x="381" y="334"/>
                      <a:pt x="429" y="263"/>
                      <a:pt x="429" y="215"/>
                    </a:cubicBezTo>
                    <a:cubicBezTo>
                      <a:pt x="429" y="144"/>
                      <a:pt x="381" y="96"/>
                      <a:pt x="358" y="72"/>
                    </a:cubicBezTo>
                    <a:cubicBezTo>
                      <a:pt x="334" y="25"/>
                      <a:pt x="26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502;p70">
                <a:extLst>
                  <a:ext uri="{FF2B5EF4-FFF2-40B4-BE49-F238E27FC236}">
                    <a16:creationId xmlns:a16="http://schemas.microsoft.com/office/drawing/2014/main" id="{09B38221-6B69-B842-C340-821A02EC3513}"/>
                  </a:ext>
                </a:extLst>
              </p:cNvPr>
              <p:cNvSpPr/>
              <p:nvPr/>
            </p:nvSpPr>
            <p:spPr>
              <a:xfrm>
                <a:off x="4100480" y="2173991"/>
                <a:ext cx="261583" cy="366720"/>
              </a:xfrm>
              <a:custGeom>
                <a:avLst/>
                <a:gdLst/>
                <a:ahLst/>
                <a:cxnLst/>
                <a:rect l="l" t="t" r="r" b="b"/>
                <a:pathLst>
                  <a:path w="7907" h="11085" extrusionOk="0">
                    <a:moveTo>
                      <a:pt x="3906" y="749"/>
                    </a:moveTo>
                    <a:cubicBezTo>
                      <a:pt x="4906" y="749"/>
                      <a:pt x="5739" y="1439"/>
                      <a:pt x="5978" y="2392"/>
                    </a:cubicBezTo>
                    <a:lnTo>
                      <a:pt x="1858" y="2392"/>
                    </a:lnTo>
                    <a:cubicBezTo>
                      <a:pt x="2048" y="1439"/>
                      <a:pt x="2929" y="749"/>
                      <a:pt x="3906" y="749"/>
                    </a:cubicBezTo>
                    <a:close/>
                    <a:moveTo>
                      <a:pt x="810" y="4106"/>
                    </a:moveTo>
                    <a:lnTo>
                      <a:pt x="810" y="4892"/>
                    </a:lnTo>
                    <a:lnTo>
                      <a:pt x="357" y="4892"/>
                    </a:lnTo>
                    <a:lnTo>
                      <a:pt x="357" y="4106"/>
                    </a:lnTo>
                    <a:close/>
                    <a:moveTo>
                      <a:pt x="7454" y="4106"/>
                    </a:moveTo>
                    <a:lnTo>
                      <a:pt x="7454" y="4892"/>
                    </a:lnTo>
                    <a:lnTo>
                      <a:pt x="7002" y="4892"/>
                    </a:lnTo>
                    <a:lnTo>
                      <a:pt x="7002" y="4106"/>
                    </a:lnTo>
                    <a:close/>
                    <a:moveTo>
                      <a:pt x="1691" y="3725"/>
                    </a:moveTo>
                    <a:lnTo>
                      <a:pt x="1691" y="5226"/>
                    </a:lnTo>
                    <a:lnTo>
                      <a:pt x="1262" y="5226"/>
                    </a:lnTo>
                    <a:lnTo>
                      <a:pt x="1262" y="3725"/>
                    </a:lnTo>
                    <a:close/>
                    <a:moveTo>
                      <a:pt x="6573" y="3725"/>
                    </a:moveTo>
                    <a:lnTo>
                      <a:pt x="6573" y="5226"/>
                    </a:lnTo>
                    <a:lnTo>
                      <a:pt x="6144" y="5226"/>
                    </a:lnTo>
                    <a:lnTo>
                      <a:pt x="6144" y="3725"/>
                    </a:lnTo>
                    <a:close/>
                    <a:moveTo>
                      <a:pt x="5716" y="2844"/>
                    </a:moveTo>
                    <a:lnTo>
                      <a:pt x="5716" y="6250"/>
                    </a:lnTo>
                    <a:lnTo>
                      <a:pt x="2143" y="6250"/>
                    </a:lnTo>
                    <a:lnTo>
                      <a:pt x="2143" y="2844"/>
                    </a:lnTo>
                    <a:close/>
                    <a:moveTo>
                      <a:pt x="6097" y="6678"/>
                    </a:moveTo>
                    <a:cubicBezTo>
                      <a:pt x="6192" y="6678"/>
                      <a:pt x="6287" y="6750"/>
                      <a:pt x="6311" y="6893"/>
                    </a:cubicBezTo>
                    <a:cubicBezTo>
                      <a:pt x="6335" y="7059"/>
                      <a:pt x="6216" y="7179"/>
                      <a:pt x="6049" y="7179"/>
                    </a:cubicBezTo>
                    <a:lnTo>
                      <a:pt x="4882" y="7179"/>
                    </a:lnTo>
                    <a:cubicBezTo>
                      <a:pt x="4763" y="7179"/>
                      <a:pt x="4668" y="7274"/>
                      <a:pt x="4668" y="7369"/>
                    </a:cubicBezTo>
                    <a:cubicBezTo>
                      <a:pt x="4644" y="7512"/>
                      <a:pt x="4763" y="7607"/>
                      <a:pt x="4882" y="7607"/>
                    </a:cubicBezTo>
                    <a:lnTo>
                      <a:pt x="5692" y="7607"/>
                    </a:lnTo>
                    <a:lnTo>
                      <a:pt x="5692" y="9631"/>
                    </a:lnTo>
                    <a:lnTo>
                      <a:pt x="5120" y="9631"/>
                    </a:lnTo>
                    <a:lnTo>
                      <a:pt x="5120" y="8607"/>
                    </a:lnTo>
                    <a:cubicBezTo>
                      <a:pt x="5120" y="8488"/>
                      <a:pt x="5025" y="8393"/>
                      <a:pt x="4953" y="8393"/>
                    </a:cubicBezTo>
                    <a:cubicBezTo>
                      <a:pt x="4939" y="8391"/>
                      <a:pt x="4925" y="8390"/>
                      <a:pt x="4912" y="8390"/>
                    </a:cubicBezTo>
                    <a:cubicBezTo>
                      <a:pt x="4775" y="8390"/>
                      <a:pt x="4715" y="8499"/>
                      <a:pt x="4715" y="8607"/>
                    </a:cubicBezTo>
                    <a:lnTo>
                      <a:pt x="4715" y="9631"/>
                    </a:lnTo>
                    <a:lnTo>
                      <a:pt x="4144" y="9631"/>
                    </a:lnTo>
                    <a:lnTo>
                      <a:pt x="4144" y="8607"/>
                    </a:lnTo>
                    <a:cubicBezTo>
                      <a:pt x="4144" y="8488"/>
                      <a:pt x="4049" y="8393"/>
                      <a:pt x="3953" y="8393"/>
                    </a:cubicBezTo>
                    <a:cubicBezTo>
                      <a:pt x="3941" y="8391"/>
                      <a:pt x="3929" y="8390"/>
                      <a:pt x="3917" y="8390"/>
                    </a:cubicBezTo>
                    <a:cubicBezTo>
                      <a:pt x="3795" y="8390"/>
                      <a:pt x="3715" y="8499"/>
                      <a:pt x="3715" y="8607"/>
                    </a:cubicBezTo>
                    <a:lnTo>
                      <a:pt x="3715" y="9631"/>
                    </a:lnTo>
                    <a:lnTo>
                      <a:pt x="3167" y="9631"/>
                    </a:lnTo>
                    <a:lnTo>
                      <a:pt x="3167" y="8607"/>
                    </a:lnTo>
                    <a:cubicBezTo>
                      <a:pt x="3167" y="8488"/>
                      <a:pt x="3072" y="8393"/>
                      <a:pt x="2977" y="8393"/>
                    </a:cubicBezTo>
                    <a:cubicBezTo>
                      <a:pt x="2964" y="8391"/>
                      <a:pt x="2952" y="8390"/>
                      <a:pt x="2941" y="8390"/>
                    </a:cubicBezTo>
                    <a:cubicBezTo>
                      <a:pt x="2818" y="8390"/>
                      <a:pt x="2739" y="8499"/>
                      <a:pt x="2739" y="8607"/>
                    </a:cubicBezTo>
                    <a:lnTo>
                      <a:pt x="2739" y="9631"/>
                    </a:lnTo>
                    <a:lnTo>
                      <a:pt x="2167" y="9631"/>
                    </a:lnTo>
                    <a:lnTo>
                      <a:pt x="2167" y="7607"/>
                    </a:lnTo>
                    <a:lnTo>
                      <a:pt x="2977" y="7607"/>
                    </a:lnTo>
                    <a:cubicBezTo>
                      <a:pt x="3096" y="7607"/>
                      <a:pt x="3191" y="7512"/>
                      <a:pt x="3191" y="7417"/>
                    </a:cubicBezTo>
                    <a:cubicBezTo>
                      <a:pt x="3215" y="7274"/>
                      <a:pt x="3096" y="7179"/>
                      <a:pt x="2977" y="7179"/>
                    </a:cubicBezTo>
                    <a:lnTo>
                      <a:pt x="1810" y="7179"/>
                    </a:lnTo>
                    <a:cubicBezTo>
                      <a:pt x="1691" y="7179"/>
                      <a:pt x="1572" y="7083"/>
                      <a:pt x="1548" y="6964"/>
                    </a:cubicBezTo>
                    <a:cubicBezTo>
                      <a:pt x="1524" y="6798"/>
                      <a:pt x="1643" y="6678"/>
                      <a:pt x="1810" y="6678"/>
                    </a:cubicBezTo>
                    <a:close/>
                    <a:moveTo>
                      <a:pt x="6430" y="10108"/>
                    </a:moveTo>
                    <a:cubicBezTo>
                      <a:pt x="6668" y="10108"/>
                      <a:pt x="6859" y="10274"/>
                      <a:pt x="6859" y="10513"/>
                    </a:cubicBezTo>
                    <a:lnTo>
                      <a:pt x="6859" y="10727"/>
                    </a:lnTo>
                    <a:lnTo>
                      <a:pt x="976" y="10727"/>
                    </a:lnTo>
                    <a:lnTo>
                      <a:pt x="976" y="10513"/>
                    </a:lnTo>
                    <a:cubicBezTo>
                      <a:pt x="976" y="10274"/>
                      <a:pt x="1167" y="10108"/>
                      <a:pt x="1405" y="10108"/>
                    </a:cubicBezTo>
                    <a:close/>
                    <a:moveTo>
                      <a:pt x="3948" y="0"/>
                    </a:moveTo>
                    <a:cubicBezTo>
                      <a:pt x="3824" y="0"/>
                      <a:pt x="3715" y="99"/>
                      <a:pt x="3715" y="225"/>
                    </a:cubicBezTo>
                    <a:lnTo>
                      <a:pt x="3715" y="368"/>
                    </a:lnTo>
                    <a:cubicBezTo>
                      <a:pt x="2501" y="463"/>
                      <a:pt x="1524" y="1415"/>
                      <a:pt x="1405" y="2630"/>
                    </a:cubicBezTo>
                    <a:cubicBezTo>
                      <a:pt x="1405" y="2725"/>
                      <a:pt x="1453" y="2844"/>
                      <a:pt x="1548" y="2868"/>
                    </a:cubicBezTo>
                    <a:lnTo>
                      <a:pt x="1715" y="2868"/>
                    </a:lnTo>
                    <a:lnTo>
                      <a:pt x="1715" y="3344"/>
                    </a:lnTo>
                    <a:lnTo>
                      <a:pt x="1072" y="3344"/>
                    </a:lnTo>
                    <a:cubicBezTo>
                      <a:pt x="953" y="3344"/>
                      <a:pt x="857" y="3440"/>
                      <a:pt x="857" y="3559"/>
                    </a:cubicBezTo>
                    <a:lnTo>
                      <a:pt x="857" y="3678"/>
                    </a:lnTo>
                    <a:lnTo>
                      <a:pt x="214" y="3678"/>
                    </a:lnTo>
                    <a:cubicBezTo>
                      <a:pt x="95" y="3678"/>
                      <a:pt x="0" y="3749"/>
                      <a:pt x="0" y="3868"/>
                    </a:cubicBezTo>
                    <a:lnTo>
                      <a:pt x="0" y="5107"/>
                    </a:lnTo>
                    <a:cubicBezTo>
                      <a:pt x="0" y="5226"/>
                      <a:pt x="95" y="5297"/>
                      <a:pt x="214" y="5297"/>
                    </a:cubicBezTo>
                    <a:lnTo>
                      <a:pt x="857" y="5297"/>
                    </a:lnTo>
                    <a:lnTo>
                      <a:pt x="857" y="5416"/>
                    </a:lnTo>
                    <a:cubicBezTo>
                      <a:pt x="857" y="5535"/>
                      <a:pt x="953" y="5631"/>
                      <a:pt x="1072" y="5631"/>
                    </a:cubicBezTo>
                    <a:lnTo>
                      <a:pt x="1715" y="5631"/>
                    </a:lnTo>
                    <a:lnTo>
                      <a:pt x="1715" y="6202"/>
                    </a:lnTo>
                    <a:cubicBezTo>
                      <a:pt x="1358" y="6226"/>
                      <a:pt x="1096" y="6512"/>
                      <a:pt x="1096" y="6869"/>
                    </a:cubicBezTo>
                    <a:cubicBezTo>
                      <a:pt x="1096" y="7226"/>
                      <a:pt x="1358" y="7536"/>
                      <a:pt x="1715" y="7560"/>
                    </a:cubicBezTo>
                    <a:lnTo>
                      <a:pt x="1715" y="9584"/>
                    </a:lnTo>
                    <a:lnTo>
                      <a:pt x="1453" y="9584"/>
                    </a:lnTo>
                    <a:cubicBezTo>
                      <a:pt x="976" y="9584"/>
                      <a:pt x="595" y="9989"/>
                      <a:pt x="595" y="10441"/>
                    </a:cubicBezTo>
                    <a:lnTo>
                      <a:pt x="595" y="10870"/>
                    </a:lnTo>
                    <a:cubicBezTo>
                      <a:pt x="595" y="10989"/>
                      <a:pt x="691" y="11084"/>
                      <a:pt x="810" y="11084"/>
                    </a:cubicBezTo>
                    <a:lnTo>
                      <a:pt x="7121" y="11084"/>
                    </a:lnTo>
                    <a:cubicBezTo>
                      <a:pt x="7240" y="11084"/>
                      <a:pt x="7311" y="10989"/>
                      <a:pt x="7311" y="10870"/>
                    </a:cubicBezTo>
                    <a:lnTo>
                      <a:pt x="7311" y="10513"/>
                    </a:lnTo>
                    <a:cubicBezTo>
                      <a:pt x="7311" y="10036"/>
                      <a:pt x="6930" y="9655"/>
                      <a:pt x="6454" y="9655"/>
                    </a:cubicBezTo>
                    <a:lnTo>
                      <a:pt x="6192" y="9655"/>
                    </a:lnTo>
                    <a:lnTo>
                      <a:pt x="6192" y="7631"/>
                    </a:lnTo>
                    <a:cubicBezTo>
                      <a:pt x="6549" y="7607"/>
                      <a:pt x="6811" y="7298"/>
                      <a:pt x="6811" y="6940"/>
                    </a:cubicBezTo>
                    <a:cubicBezTo>
                      <a:pt x="6811" y="6583"/>
                      <a:pt x="6549" y="6297"/>
                      <a:pt x="6192" y="6250"/>
                    </a:cubicBezTo>
                    <a:lnTo>
                      <a:pt x="6192" y="5702"/>
                    </a:lnTo>
                    <a:lnTo>
                      <a:pt x="6859" y="5702"/>
                    </a:lnTo>
                    <a:cubicBezTo>
                      <a:pt x="6978" y="5702"/>
                      <a:pt x="7049" y="5607"/>
                      <a:pt x="7049" y="5488"/>
                    </a:cubicBezTo>
                    <a:lnTo>
                      <a:pt x="7049" y="5369"/>
                    </a:lnTo>
                    <a:lnTo>
                      <a:pt x="7716" y="5369"/>
                    </a:lnTo>
                    <a:cubicBezTo>
                      <a:pt x="7835" y="5369"/>
                      <a:pt x="7906" y="5273"/>
                      <a:pt x="7906" y="5154"/>
                    </a:cubicBezTo>
                    <a:lnTo>
                      <a:pt x="7906" y="3940"/>
                    </a:lnTo>
                    <a:cubicBezTo>
                      <a:pt x="7883" y="3749"/>
                      <a:pt x="7811" y="3678"/>
                      <a:pt x="7692" y="3678"/>
                    </a:cubicBezTo>
                    <a:lnTo>
                      <a:pt x="7025" y="3678"/>
                    </a:lnTo>
                    <a:lnTo>
                      <a:pt x="7025" y="3559"/>
                    </a:lnTo>
                    <a:cubicBezTo>
                      <a:pt x="7025" y="3440"/>
                      <a:pt x="6930" y="3344"/>
                      <a:pt x="6811" y="3344"/>
                    </a:cubicBezTo>
                    <a:lnTo>
                      <a:pt x="6168" y="3344"/>
                    </a:lnTo>
                    <a:lnTo>
                      <a:pt x="6168" y="2868"/>
                    </a:lnTo>
                    <a:lnTo>
                      <a:pt x="6335" y="2868"/>
                    </a:lnTo>
                    <a:cubicBezTo>
                      <a:pt x="6454" y="2844"/>
                      <a:pt x="6525" y="2725"/>
                      <a:pt x="6501" y="2630"/>
                    </a:cubicBezTo>
                    <a:cubicBezTo>
                      <a:pt x="6335" y="1415"/>
                      <a:pt x="5358" y="463"/>
                      <a:pt x="4168" y="368"/>
                    </a:cubicBezTo>
                    <a:lnTo>
                      <a:pt x="4168" y="177"/>
                    </a:lnTo>
                    <a:cubicBezTo>
                      <a:pt x="4168" y="129"/>
                      <a:pt x="4144" y="58"/>
                      <a:pt x="4072" y="34"/>
                    </a:cubicBezTo>
                    <a:cubicBezTo>
                      <a:pt x="4031" y="11"/>
                      <a:pt x="3989" y="0"/>
                      <a:pt x="3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503;p70">
                <a:extLst>
                  <a:ext uri="{FF2B5EF4-FFF2-40B4-BE49-F238E27FC236}">
                    <a16:creationId xmlns:a16="http://schemas.microsoft.com/office/drawing/2014/main" id="{41FD2327-2609-2BDB-B09A-BB453CF189B0}"/>
                  </a:ext>
                </a:extLst>
              </p:cNvPr>
              <p:cNvSpPr/>
              <p:nvPr/>
            </p:nvSpPr>
            <p:spPr>
              <a:xfrm>
                <a:off x="4222588" y="2411458"/>
                <a:ext cx="14192" cy="14225"/>
              </a:xfrm>
              <a:custGeom>
                <a:avLst/>
                <a:gdLst/>
                <a:ahLst/>
                <a:cxnLst/>
                <a:rect l="l" t="t" r="r" b="b"/>
                <a:pathLst>
                  <a:path w="429" h="430" extrusionOk="0">
                    <a:moveTo>
                      <a:pt x="215" y="1"/>
                    </a:moveTo>
                    <a:cubicBezTo>
                      <a:pt x="143" y="1"/>
                      <a:pt x="96" y="24"/>
                      <a:pt x="72" y="72"/>
                    </a:cubicBezTo>
                    <a:cubicBezTo>
                      <a:pt x="24" y="96"/>
                      <a:pt x="0" y="143"/>
                      <a:pt x="0" y="215"/>
                    </a:cubicBezTo>
                    <a:cubicBezTo>
                      <a:pt x="0" y="262"/>
                      <a:pt x="24" y="334"/>
                      <a:pt x="72" y="358"/>
                    </a:cubicBezTo>
                    <a:cubicBezTo>
                      <a:pt x="96" y="382"/>
                      <a:pt x="143" y="429"/>
                      <a:pt x="215" y="429"/>
                    </a:cubicBezTo>
                    <a:cubicBezTo>
                      <a:pt x="262" y="429"/>
                      <a:pt x="334" y="382"/>
                      <a:pt x="358" y="358"/>
                    </a:cubicBezTo>
                    <a:cubicBezTo>
                      <a:pt x="381" y="334"/>
                      <a:pt x="429" y="262"/>
                      <a:pt x="429" y="215"/>
                    </a:cubicBezTo>
                    <a:cubicBezTo>
                      <a:pt x="429" y="143"/>
                      <a:pt x="381" y="96"/>
                      <a:pt x="358" y="72"/>
                    </a:cubicBezTo>
                    <a:cubicBezTo>
                      <a:pt x="334" y="24"/>
                      <a:pt x="26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 name="Group 66">
            <a:extLst>
              <a:ext uri="{FF2B5EF4-FFF2-40B4-BE49-F238E27FC236}">
                <a16:creationId xmlns:a16="http://schemas.microsoft.com/office/drawing/2014/main" id="{9F2760E7-B4F7-3D8A-EF80-794496BC5DB4}"/>
              </a:ext>
            </a:extLst>
          </p:cNvPr>
          <p:cNvGrpSpPr/>
          <p:nvPr/>
        </p:nvGrpSpPr>
        <p:grpSpPr>
          <a:xfrm>
            <a:off x="6628378" y="2700670"/>
            <a:ext cx="2263982" cy="2120230"/>
            <a:chOff x="0" y="-233919"/>
            <a:chExt cx="9164098" cy="5377419"/>
          </a:xfrm>
        </p:grpSpPr>
        <p:sp>
          <p:nvSpPr>
            <p:cNvPr id="63" name="Google Shape;3173;p37">
              <a:extLst>
                <a:ext uri="{FF2B5EF4-FFF2-40B4-BE49-F238E27FC236}">
                  <a16:creationId xmlns:a16="http://schemas.microsoft.com/office/drawing/2014/main" id="{5513579A-9E59-8573-9DA9-FD39A7DDDB4D}"/>
                </a:ext>
              </a:extLst>
            </p:cNvPr>
            <p:cNvSpPr/>
            <p:nvPr/>
          </p:nvSpPr>
          <p:spPr>
            <a:xfrm>
              <a:off x="0" y="0"/>
              <a:ext cx="9164098" cy="5143500"/>
            </a:xfrm>
            <a:custGeom>
              <a:avLst/>
              <a:gdLst/>
              <a:ahLst/>
              <a:cxnLst/>
              <a:rect l="l" t="t" r="r" b="b"/>
              <a:pathLst>
                <a:path w="11865" h="11877" extrusionOk="0">
                  <a:moveTo>
                    <a:pt x="5932" y="1"/>
                  </a:moveTo>
                  <a:cubicBezTo>
                    <a:pt x="2659" y="1"/>
                    <a:pt x="0" y="2659"/>
                    <a:pt x="0" y="5933"/>
                  </a:cubicBezTo>
                  <a:cubicBezTo>
                    <a:pt x="0" y="9218"/>
                    <a:pt x="2659" y="11877"/>
                    <a:pt x="5932" y="11877"/>
                  </a:cubicBezTo>
                  <a:cubicBezTo>
                    <a:pt x="9206" y="11877"/>
                    <a:pt x="11865" y="9218"/>
                    <a:pt x="11865" y="5933"/>
                  </a:cubicBezTo>
                  <a:cubicBezTo>
                    <a:pt x="11865" y="2659"/>
                    <a:pt x="9206" y="1"/>
                    <a:pt x="5932" y="1"/>
                  </a:cubicBezTo>
                  <a:close/>
                </a:path>
              </a:pathLst>
            </a:custGeom>
            <a:gradFill>
              <a:gsLst>
                <a:gs pos="0">
                  <a:srgbClr val="703030">
                    <a:alpha val="11000"/>
                  </a:srgbClr>
                </a:gs>
                <a:gs pos="36000">
                  <a:srgbClr val="703030">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174;p37">
              <a:extLst>
                <a:ext uri="{FF2B5EF4-FFF2-40B4-BE49-F238E27FC236}">
                  <a16:creationId xmlns:a16="http://schemas.microsoft.com/office/drawing/2014/main" id="{6083F765-FAA7-8B59-042F-FDF276A17A0B}"/>
                </a:ext>
              </a:extLst>
            </p:cNvPr>
            <p:cNvSpPr/>
            <p:nvPr/>
          </p:nvSpPr>
          <p:spPr>
            <a:xfrm>
              <a:off x="0" y="-233919"/>
              <a:ext cx="9143999" cy="5143500"/>
            </a:xfrm>
            <a:custGeom>
              <a:avLst/>
              <a:gdLst/>
              <a:ahLst/>
              <a:cxnLst/>
              <a:rect l="l" t="t" r="r" b="b"/>
              <a:pathLst>
                <a:path w="12399" h="12388" extrusionOk="0">
                  <a:moveTo>
                    <a:pt x="6199" y="511"/>
                  </a:moveTo>
                  <a:cubicBezTo>
                    <a:pt x="9334" y="511"/>
                    <a:pt x="11888" y="3065"/>
                    <a:pt x="11888" y="6200"/>
                  </a:cubicBezTo>
                  <a:cubicBezTo>
                    <a:pt x="11888" y="9334"/>
                    <a:pt x="9334" y="11888"/>
                    <a:pt x="6199" y="11888"/>
                  </a:cubicBezTo>
                  <a:cubicBezTo>
                    <a:pt x="3065" y="11888"/>
                    <a:pt x="511" y="9334"/>
                    <a:pt x="511" y="6200"/>
                  </a:cubicBezTo>
                  <a:cubicBezTo>
                    <a:pt x="511" y="3065"/>
                    <a:pt x="3065" y="511"/>
                    <a:pt x="6199" y="511"/>
                  </a:cubicBezTo>
                  <a:close/>
                  <a:moveTo>
                    <a:pt x="6199" y="0"/>
                  </a:moveTo>
                  <a:cubicBezTo>
                    <a:pt x="2786" y="0"/>
                    <a:pt x="0" y="2786"/>
                    <a:pt x="0" y="6188"/>
                  </a:cubicBezTo>
                  <a:cubicBezTo>
                    <a:pt x="0" y="9601"/>
                    <a:pt x="2786" y="12387"/>
                    <a:pt x="6199" y="12387"/>
                  </a:cubicBezTo>
                  <a:cubicBezTo>
                    <a:pt x="9624" y="12387"/>
                    <a:pt x="12399" y="9601"/>
                    <a:pt x="12399" y="6188"/>
                  </a:cubicBezTo>
                  <a:cubicBezTo>
                    <a:pt x="12399" y="2786"/>
                    <a:pt x="9613" y="0"/>
                    <a:pt x="6199" y="0"/>
                  </a:cubicBezTo>
                  <a:close/>
                </a:path>
              </a:pathLst>
            </a:custGeom>
            <a:gradFill>
              <a:gsLst>
                <a:gs pos="0">
                  <a:srgbClr val="703030">
                    <a:alpha val="11000"/>
                  </a:srgbClr>
                </a:gs>
                <a:gs pos="22000">
                  <a:srgbClr val="703030">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3174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53"/>
        <p:cNvGrpSpPr/>
        <p:nvPr/>
      </p:nvGrpSpPr>
      <p:grpSpPr>
        <a:xfrm>
          <a:off x="0" y="0"/>
          <a:ext cx="0" cy="0"/>
          <a:chOff x="0" y="0"/>
          <a:chExt cx="0" cy="0"/>
        </a:xfrm>
      </p:grpSpPr>
      <p:sp>
        <p:nvSpPr>
          <p:cNvPr id="4" name="Google Shape;3512;p40">
            <a:extLst>
              <a:ext uri="{FF2B5EF4-FFF2-40B4-BE49-F238E27FC236}">
                <a16:creationId xmlns:a16="http://schemas.microsoft.com/office/drawing/2014/main" id="{41E95D4B-0BDB-D28D-F432-D7970C75C3FC}"/>
              </a:ext>
            </a:extLst>
          </p:cNvPr>
          <p:cNvSpPr/>
          <p:nvPr/>
        </p:nvSpPr>
        <p:spPr>
          <a:xfrm>
            <a:off x="8406812" y="89539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513;p40">
            <a:extLst>
              <a:ext uri="{FF2B5EF4-FFF2-40B4-BE49-F238E27FC236}">
                <a16:creationId xmlns:a16="http://schemas.microsoft.com/office/drawing/2014/main" id="{2F81D9BA-25B4-2441-BD1E-729CB563DD7B}"/>
              </a:ext>
            </a:extLst>
          </p:cNvPr>
          <p:cNvSpPr/>
          <p:nvPr/>
        </p:nvSpPr>
        <p:spPr>
          <a:xfrm>
            <a:off x="8606249" y="3402657"/>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514;p40">
            <a:extLst>
              <a:ext uri="{FF2B5EF4-FFF2-40B4-BE49-F238E27FC236}">
                <a16:creationId xmlns:a16="http://schemas.microsoft.com/office/drawing/2014/main" id="{5C064BAE-858A-5CC8-7003-04168FD0F51B}"/>
              </a:ext>
            </a:extLst>
          </p:cNvPr>
          <p:cNvSpPr/>
          <p:nvPr/>
        </p:nvSpPr>
        <p:spPr>
          <a:xfrm>
            <a:off x="2823748" y="40787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515;p40">
            <a:extLst>
              <a:ext uri="{FF2B5EF4-FFF2-40B4-BE49-F238E27FC236}">
                <a16:creationId xmlns:a16="http://schemas.microsoft.com/office/drawing/2014/main" id="{B4A7B823-2FC4-24D6-D726-0C74AFC1FF7F}"/>
              </a:ext>
            </a:extLst>
          </p:cNvPr>
          <p:cNvSpPr/>
          <p:nvPr/>
        </p:nvSpPr>
        <p:spPr>
          <a:xfrm>
            <a:off x="397149" y="398099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516;p40">
            <a:extLst>
              <a:ext uri="{FF2B5EF4-FFF2-40B4-BE49-F238E27FC236}">
                <a16:creationId xmlns:a16="http://schemas.microsoft.com/office/drawing/2014/main" id="{BBE0E599-3E69-7E9B-4645-838439C919C4}"/>
              </a:ext>
            </a:extLst>
          </p:cNvPr>
          <p:cNvSpPr/>
          <p:nvPr/>
        </p:nvSpPr>
        <p:spPr>
          <a:xfrm>
            <a:off x="7670412" y="159117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517;p40">
            <a:extLst>
              <a:ext uri="{FF2B5EF4-FFF2-40B4-BE49-F238E27FC236}">
                <a16:creationId xmlns:a16="http://schemas.microsoft.com/office/drawing/2014/main" id="{46C5D01E-2D70-6C01-2406-17929D71DE0D}"/>
              </a:ext>
            </a:extLst>
          </p:cNvPr>
          <p:cNvSpPr/>
          <p:nvPr/>
        </p:nvSpPr>
        <p:spPr>
          <a:xfrm>
            <a:off x="693012" y="110587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518;p40">
            <a:extLst>
              <a:ext uri="{FF2B5EF4-FFF2-40B4-BE49-F238E27FC236}">
                <a16:creationId xmlns:a16="http://schemas.microsoft.com/office/drawing/2014/main" id="{AC410CDA-811A-CA07-B548-5A298F7CF862}"/>
              </a:ext>
            </a:extLst>
          </p:cNvPr>
          <p:cNvSpPr/>
          <p:nvPr/>
        </p:nvSpPr>
        <p:spPr>
          <a:xfrm>
            <a:off x="4459449" y="446099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519;p40">
            <a:extLst>
              <a:ext uri="{FF2B5EF4-FFF2-40B4-BE49-F238E27FC236}">
                <a16:creationId xmlns:a16="http://schemas.microsoft.com/office/drawing/2014/main" id="{7FB7406D-1FD0-39A0-4B9D-1848956ABF24}"/>
              </a:ext>
            </a:extLst>
          </p:cNvPr>
          <p:cNvSpPr/>
          <p:nvPr/>
        </p:nvSpPr>
        <p:spPr>
          <a:xfrm>
            <a:off x="1359185" y="1935741"/>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7"/>
          <p:cNvSpPr/>
          <p:nvPr/>
        </p:nvSpPr>
        <p:spPr>
          <a:xfrm>
            <a:off x="6493975" y="4118200"/>
            <a:ext cx="2252875" cy="1025300"/>
          </a:xfrm>
          <a:custGeom>
            <a:avLst/>
            <a:gdLst/>
            <a:ahLst/>
            <a:cxnLst/>
            <a:rect l="l" t="t" r="r" b="b"/>
            <a:pathLst>
              <a:path w="90115" h="41012" extrusionOk="0">
                <a:moveTo>
                  <a:pt x="0" y="40733"/>
                </a:moveTo>
                <a:lnTo>
                  <a:pt x="29261" y="5227"/>
                </a:lnTo>
                <a:lnTo>
                  <a:pt x="75050" y="5022"/>
                </a:lnTo>
                <a:lnTo>
                  <a:pt x="72725" y="0"/>
                </a:lnTo>
                <a:lnTo>
                  <a:pt x="90115" y="93"/>
                </a:lnTo>
                <a:lnTo>
                  <a:pt x="75887" y="41012"/>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a:p>
        </p:txBody>
      </p:sp>
      <p:grpSp>
        <p:nvGrpSpPr>
          <p:cNvPr id="28" name="Group 27">
            <a:extLst>
              <a:ext uri="{FF2B5EF4-FFF2-40B4-BE49-F238E27FC236}">
                <a16:creationId xmlns:a16="http://schemas.microsoft.com/office/drawing/2014/main" id="{9DA8A733-6A40-F33B-D037-32F73BA325D3}"/>
              </a:ext>
            </a:extLst>
          </p:cNvPr>
          <p:cNvGrpSpPr/>
          <p:nvPr/>
        </p:nvGrpSpPr>
        <p:grpSpPr>
          <a:xfrm>
            <a:off x="7334059" y="2503897"/>
            <a:ext cx="1241829" cy="1240729"/>
            <a:chOff x="7334059" y="2503897"/>
            <a:chExt cx="1241829" cy="1240729"/>
          </a:xfrm>
        </p:grpSpPr>
        <p:sp>
          <p:nvSpPr>
            <p:cNvPr id="3173" name="Google Shape;3173;p37"/>
            <p:cNvSpPr/>
            <p:nvPr/>
          </p:nvSpPr>
          <p:spPr>
            <a:xfrm>
              <a:off x="7360800" y="2529436"/>
              <a:ext cx="1188346" cy="1189549"/>
            </a:xfrm>
            <a:custGeom>
              <a:avLst/>
              <a:gdLst/>
              <a:ahLst/>
              <a:cxnLst/>
              <a:rect l="l" t="t" r="r" b="b"/>
              <a:pathLst>
                <a:path w="11865" h="11877" extrusionOk="0">
                  <a:moveTo>
                    <a:pt x="5932" y="1"/>
                  </a:moveTo>
                  <a:cubicBezTo>
                    <a:pt x="2659" y="1"/>
                    <a:pt x="0" y="2659"/>
                    <a:pt x="0" y="5933"/>
                  </a:cubicBezTo>
                  <a:cubicBezTo>
                    <a:pt x="0" y="9218"/>
                    <a:pt x="2659" y="11877"/>
                    <a:pt x="5932" y="11877"/>
                  </a:cubicBezTo>
                  <a:cubicBezTo>
                    <a:pt x="9206" y="11877"/>
                    <a:pt x="11865" y="9218"/>
                    <a:pt x="11865" y="5933"/>
                  </a:cubicBezTo>
                  <a:cubicBezTo>
                    <a:pt x="11865" y="2659"/>
                    <a:pt x="9206" y="1"/>
                    <a:pt x="59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7"/>
            <p:cNvSpPr/>
            <p:nvPr/>
          </p:nvSpPr>
          <p:spPr>
            <a:xfrm>
              <a:off x="7334059" y="2503897"/>
              <a:ext cx="1241829" cy="1240729"/>
            </a:xfrm>
            <a:custGeom>
              <a:avLst/>
              <a:gdLst/>
              <a:ahLst/>
              <a:cxnLst/>
              <a:rect l="l" t="t" r="r" b="b"/>
              <a:pathLst>
                <a:path w="12399" h="12388" extrusionOk="0">
                  <a:moveTo>
                    <a:pt x="6199" y="511"/>
                  </a:moveTo>
                  <a:cubicBezTo>
                    <a:pt x="9334" y="511"/>
                    <a:pt x="11888" y="3065"/>
                    <a:pt x="11888" y="6200"/>
                  </a:cubicBezTo>
                  <a:cubicBezTo>
                    <a:pt x="11888" y="9334"/>
                    <a:pt x="9334" y="11888"/>
                    <a:pt x="6199" y="11888"/>
                  </a:cubicBezTo>
                  <a:cubicBezTo>
                    <a:pt x="3065" y="11888"/>
                    <a:pt x="511" y="9334"/>
                    <a:pt x="511" y="6200"/>
                  </a:cubicBezTo>
                  <a:cubicBezTo>
                    <a:pt x="511" y="3065"/>
                    <a:pt x="3065" y="511"/>
                    <a:pt x="6199" y="511"/>
                  </a:cubicBezTo>
                  <a:close/>
                  <a:moveTo>
                    <a:pt x="6199" y="0"/>
                  </a:moveTo>
                  <a:cubicBezTo>
                    <a:pt x="2786" y="0"/>
                    <a:pt x="0" y="2786"/>
                    <a:pt x="0" y="6188"/>
                  </a:cubicBezTo>
                  <a:cubicBezTo>
                    <a:pt x="0" y="9601"/>
                    <a:pt x="2786" y="12387"/>
                    <a:pt x="6199" y="12387"/>
                  </a:cubicBezTo>
                  <a:cubicBezTo>
                    <a:pt x="9624" y="12387"/>
                    <a:pt x="12399" y="9601"/>
                    <a:pt x="12399" y="6188"/>
                  </a:cubicBezTo>
                  <a:cubicBezTo>
                    <a:pt x="12399" y="2786"/>
                    <a:pt x="9613" y="0"/>
                    <a:pt x="6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5" name="Google Shape;3175;p37"/>
          <p:cNvSpPr/>
          <p:nvPr/>
        </p:nvSpPr>
        <p:spPr>
          <a:xfrm>
            <a:off x="7751406" y="3078286"/>
            <a:ext cx="960492" cy="1018583"/>
          </a:xfrm>
          <a:custGeom>
            <a:avLst/>
            <a:gdLst/>
            <a:ahLst/>
            <a:cxnLst/>
            <a:rect l="l" t="t" r="r" b="b"/>
            <a:pathLst>
              <a:path w="9590" h="10170" extrusionOk="0">
                <a:moveTo>
                  <a:pt x="4795" y="0"/>
                </a:moveTo>
                <a:lnTo>
                  <a:pt x="1" y="10170"/>
                </a:lnTo>
                <a:lnTo>
                  <a:pt x="9590" y="10170"/>
                </a:lnTo>
                <a:lnTo>
                  <a:pt x="47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7"/>
          <p:cNvSpPr/>
          <p:nvPr/>
        </p:nvSpPr>
        <p:spPr>
          <a:xfrm>
            <a:off x="8029335" y="3078286"/>
            <a:ext cx="400021" cy="433775"/>
          </a:xfrm>
          <a:custGeom>
            <a:avLst/>
            <a:gdLst/>
            <a:ahLst/>
            <a:cxnLst/>
            <a:rect l="l" t="t" r="r" b="b"/>
            <a:pathLst>
              <a:path w="3994" h="4331" extrusionOk="0">
                <a:moveTo>
                  <a:pt x="2020" y="0"/>
                </a:moveTo>
                <a:lnTo>
                  <a:pt x="0" y="4272"/>
                </a:lnTo>
                <a:lnTo>
                  <a:pt x="163" y="4272"/>
                </a:lnTo>
                <a:lnTo>
                  <a:pt x="1103" y="3344"/>
                </a:lnTo>
                <a:lnTo>
                  <a:pt x="2090" y="4330"/>
                </a:lnTo>
                <a:lnTo>
                  <a:pt x="3007" y="3425"/>
                </a:lnTo>
                <a:lnTo>
                  <a:pt x="3889" y="4307"/>
                </a:lnTo>
                <a:lnTo>
                  <a:pt x="3994" y="4156"/>
                </a:lnTo>
                <a:lnTo>
                  <a:pt x="20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7"/>
          <p:cNvSpPr/>
          <p:nvPr/>
        </p:nvSpPr>
        <p:spPr>
          <a:xfrm>
            <a:off x="7715349" y="3023602"/>
            <a:ext cx="1031502" cy="1096605"/>
          </a:xfrm>
          <a:custGeom>
            <a:avLst/>
            <a:gdLst/>
            <a:ahLst/>
            <a:cxnLst/>
            <a:rect l="l" t="t" r="r" b="b"/>
            <a:pathLst>
              <a:path w="10299" h="10949" extrusionOk="0">
                <a:moveTo>
                  <a:pt x="5155" y="1080"/>
                </a:moveTo>
                <a:lnTo>
                  <a:pt x="9590" y="10484"/>
                </a:lnTo>
                <a:lnTo>
                  <a:pt x="709" y="10484"/>
                </a:lnTo>
                <a:lnTo>
                  <a:pt x="5155" y="1080"/>
                </a:lnTo>
                <a:close/>
                <a:moveTo>
                  <a:pt x="5155" y="1"/>
                </a:moveTo>
                <a:lnTo>
                  <a:pt x="1" y="10948"/>
                </a:lnTo>
                <a:lnTo>
                  <a:pt x="10298" y="10948"/>
                </a:lnTo>
                <a:lnTo>
                  <a:pt x="5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7"/>
          <p:cNvSpPr/>
          <p:nvPr/>
        </p:nvSpPr>
        <p:spPr>
          <a:xfrm>
            <a:off x="7749096" y="3062620"/>
            <a:ext cx="960492" cy="1018583"/>
          </a:xfrm>
          <a:custGeom>
            <a:avLst/>
            <a:gdLst/>
            <a:ahLst/>
            <a:cxnLst/>
            <a:rect l="l" t="t" r="r" b="b"/>
            <a:pathLst>
              <a:path w="9590" h="10170" extrusionOk="0">
                <a:moveTo>
                  <a:pt x="4795" y="0"/>
                </a:moveTo>
                <a:lnTo>
                  <a:pt x="1" y="10170"/>
                </a:lnTo>
                <a:lnTo>
                  <a:pt x="9590" y="10170"/>
                </a:lnTo>
                <a:lnTo>
                  <a:pt x="4795"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7"/>
          <p:cNvSpPr/>
          <p:nvPr/>
        </p:nvSpPr>
        <p:spPr>
          <a:xfrm>
            <a:off x="7264251" y="3085198"/>
            <a:ext cx="1073268" cy="1138470"/>
          </a:xfrm>
          <a:custGeom>
            <a:avLst/>
            <a:gdLst/>
            <a:ahLst/>
            <a:cxnLst/>
            <a:rect l="l" t="t" r="r" b="b"/>
            <a:pathLst>
              <a:path w="10716" h="11367" extrusionOk="0">
                <a:moveTo>
                  <a:pt x="5364" y="1"/>
                </a:moveTo>
                <a:lnTo>
                  <a:pt x="0" y="11366"/>
                </a:lnTo>
                <a:lnTo>
                  <a:pt x="10716" y="11366"/>
                </a:lnTo>
                <a:lnTo>
                  <a:pt x="53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7"/>
          <p:cNvSpPr/>
          <p:nvPr/>
        </p:nvSpPr>
        <p:spPr>
          <a:xfrm>
            <a:off x="7575833" y="3085198"/>
            <a:ext cx="444291" cy="484954"/>
          </a:xfrm>
          <a:custGeom>
            <a:avLst/>
            <a:gdLst/>
            <a:ahLst/>
            <a:cxnLst/>
            <a:rect l="l" t="t" r="r" b="b"/>
            <a:pathLst>
              <a:path w="4436" h="4842" extrusionOk="0">
                <a:moveTo>
                  <a:pt x="2253" y="1"/>
                </a:moveTo>
                <a:lnTo>
                  <a:pt x="1" y="4784"/>
                </a:lnTo>
                <a:lnTo>
                  <a:pt x="175" y="4784"/>
                </a:lnTo>
                <a:lnTo>
                  <a:pt x="1231" y="3739"/>
                </a:lnTo>
                <a:lnTo>
                  <a:pt x="2334" y="4842"/>
                </a:lnTo>
                <a:lnTo>
                  <a:pt x="3356" y="3832"/>
                </a:lnTo>
                <a:lnTo>
                  <a:pt x="4343" y="4819"/>
                </a:lnTo>
                <a:lnTo>
                  <a:pt x="4436" y="4656"/>
                </a:lnTo>
                <a:lnTo>
                  <a:pt x="22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7"/>
          <p:cNvSpPr/>
          <p:nvPr/>
        </p:nvSpPr>
        <p:spPr>
          <a:xfrm>
            <a:off x="7225891" y="3023602"/>
            <a:ext cx="1153492" cy="1224503"/>
          </a:xfrm>
          <a:custGeom>
            <a:avLst/>
            <a:gdLst/>
            <a:ahLst/>
            <a:cxnLst/>
            <a:rect l="l" t="t" r="r" b="b"/>
            <a:pathLst>
              <a:path w="11517" h="12226" extrusionOk="0">
                <a:moveTo>
                  <a:pt x="5747" y="1208"/>
                </a:moveTo>
                <a:lnTo>
                  <a:pt x="10704" y="11714"/>
                </a:lnTo>
                <a:lnTo>
                  <a:pt x="790" y="11714"/>
                </a:lnTo>
                <a:lnTo>
                  <a:pt x="5747" y="1208"/>
                </a:lnTo>
                <a:close/>
                <a:moveTo>
                  <a:pt x="5759" y="1"/>
                </a:moveTo>
                <a:lnTo>
                  <a:pt x="0" y="12225"/>
                </a:lnTo>
                <a:lnTo>
                  <a:pt x="11517" y="12225"/>
                </a:lnTo>
                <a:lnTo>
                  <a:pt x="57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3182;p37">
            <a:extLst>
              <a:ext uri="{FF2B5EF4-FFF2-40B4-BE49-F238E27FC236}">
                <a16:creationId xmlns:a16="http://schemas.microsoft.com/office/drawing/2014/main" id="{4F5E726B-87E6-1B6D-EFC2-98B86CA3DE95}"/>
              </a:ext>
            </a:extLst>
          </p:cNvPr>
          <p:cNvSpPr txBox="1">
            <a:spLocks/>
          </p:cNvSpPr>
          <p:nvPr/>
        </p:nvSpPr>
        <p:spPr>
          <a:xfrm>
            <a:off x="2823748" y="468995"/>
            <a:ext cx="3670227" cy="5458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5000"/>
              <a:buFont typeface="Fjalla One"/>
              <a:buNone/>
              <a:defRPr sz="130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2pPr>
            <a:lvl3pPr marR="0" lvl="2"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3pPr>
            <a:lvl4pPr marR="0" lvl="3"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4pPr>
            <a:lvl5pPr marR="0" lvl="4"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5pPr>
            <a:lvl6pPr marR="0" lvl="5"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6pPr>
            <a:lvl7pPr marR="0" lvl="6"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7pPr>
            <a:lvl8pPr marR="0" lvl="7"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8pPr>
            <a:lvl9pPr marR="0" lvl="8" algn="l" rtl="0">
              <a:lnSpc>
                <a:spcPct val="100000"/>
              </a:lnSpc>
              <a:spcBef>
                <a:spcPts val="0"/>
              </a:spcBef>
              <a:spcAft>
                <a:spcPts val="0"/>
              </a:spcAft>
              <a:buClr>
                <a:schemeClr val="dk1"/>
              </a:buClr>
              <a:buSzPts val="3500"/>
              <a:buFont typeface="Anton"/>
              <a:buNone/>
              <a:defRPr sz="3500" b="0" i="0" u="none" strike="noStrike" cap="none">
                <a:solidFill>
                  <a:schemeClr val="dk1"/>
                </a:solidFill>
                <a:latin typeface="Anton"/>
                <a:ea typeface="Anton"/>
                <a:cs typeface="Anton"/>
                <a:sym typeface="Anton"/>
              </a:defRPr>
            </a:lvl9pPr>
          </a:lstStyle>
          <a:p>
            <a:r>
              <a:rPr lang="en-US" sz="2800" dirty="0"/>
              <a:t>Roadmap Implementation</a:t>
            </a:r>
          </a:p>
        </p:txBody>
      </p:sp>
      <p:sp>
        <p:nvSpPr>
          <p:cNvPr id="6" name="TextBox 5">
            <a:extLst>
              <a:ext uri="{FF2B5EF4-FFF2-40B4-BE49-F238E27FC236}">
                <a16:creationId xmlns:a16="http://schemas.microsoft.com/office/drawing/2014/main" id="{FE616D9D-D23E-A28A-D217-A6C360FEE0D3}"/>
              </a:ext>
            </a:extLst>
          </p:cNvPr>
          <p:cNvSpPr txBox="1"/>
          <p:nvPr/>
        </p:nvSpPr>
        <p:spPr>
          <a:xfrm>
            <a:off x="6644577" y="468995"/>
            <a:ext cx="2141544" cy="523220"/>
          </a:xfrm>
          <a:prstGeom prst="rect">
            <a:avLst/>
          </a:prstGeom>
          <a:noFill/>
        </p:spPr>
        <p:txBody>
          <a:bodyPr wrap="square" rtlCol="0">
            <a:spAutoFit/>
          </a:bodyPr>
          <a:lstStyle/>
          <a:p>
            <a:r>
              <a:rPr lang="en-US" dirty="0"/>
              <a:t>23 May – 27 June</a:t>
            </a:r>
          </a:p>
          <a:p>
            <a:r>
              <a:rPr lang="en-US" dirty="0"/>
              <a:t>	35 Days</a:t>
            </a:r>
          </a:p>
        </p:txBody>
      </p:sp>
      <p:sp>
        <p:nvSpPr>
          <p:cNvPr id="50" name="Google Shape;3184;p37">
            <a:extLst>
              <a:ext uri="{FF2B5EF4-FFF2-40B4-BE49-F238E27FC236}">
                <a16:creationId xmlns:a16="http://schemas.microsoft.com/office/drawing/2014/main" id="{296B7329-5600-865F-D779-E3B4A83EE6D5}"/>
              </a:ext>
            </a:extLst>
          </p:cNvPr>
          <p:cNvSpPr/>
          <p:nvPr/>
        </p:nvSpPr>
        <p:spPr>
          <a:xfrm>
            <a:off x="6627225" y="355692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045E3F1E-4790-7F81-3C4B-D26F279586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035"/>
          <a:stretch>
            <a:fillRect/>
          </a:stretch>
        </p:blipFill>
        <p:spPr bwMode="auto">
          <a:xfrm>
            <a:off x="2210221" y="895396"/>
            <a:ext cx="4599402" cy="393978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oogle Shape;3394;p39">
            <a:extLst>
              <a:ext uri="{FF2B5EF4-FFF2-40B4-BE49-F238E27FC236}">
                <a16:creationId xmlns:a16="http://schemas.microsoft.com/office/drawing/2014/main" id="{21F4D2A8-60EA-2F33-A945-2107BC41842E}"/>
              </a:ext>
            </a:extLst>
          </p:cNvPr>
          <p:cNvGrpSpPr/>
          <p:nvPr/>
        </p:nvGrpSpPr>
        <p:grpSpPr>
          <a:xfrm>
            <a:off x="-134574" y="1268394"/>
            <a:ext cx="2252875" cy="3566781"/>
            <a:chOff x="5291050" y="1112207"/>
            <a:chExt cx="1294693" cy="2193168"/>
          </a:xfrm>
        </p:grpSpPr>
        <p:grpSp>
          <p:nvGrpSpPr>
            <p:cNvPr id="5" name="Google Shape;3395;p39">
              <a:extLst>
                <a:ext uri="{FF2B5EF4-FFF2-40B4-BE49-F238E27FC236}">
                  <a16:creationId xmlns:a16="http://schemas.microsoft.com/office/drawing/2014/main" id="{BA193C1E-FF1A-5172-29A2-56CC5C18815F}"/>
                </a:ext>
              </a:extLst>
            </p:cNvPr>
            <p:cNvGrpSpPr/>
            <p:nvPr/>
          </p:nvGrpSpPr>
          <p:grpSpPr>
            <a:xfrm>
              <a:off x="5764965" y="1112207"/>
              <a:ext cx="820778" cy="1336244"/>
              <a:chOff x="5764965" y="1112207"/>
              <a:chExt cx="820778" cy="1336244"/>
            </a:xfrm>
          </p:grpSpPr>
          <p:sp>
            <p:nvSpPr>
              <p:cNvPr id="15" name="Google Shape;3396;p39">
                <a:extLst>
                  <a:ext uri="{FF2B5EF4-FFF2-40B4-BE49-F238E27FC236}">
                    <a16:creationId xmlns:a16="http://schemas.microsoft.com/office/drawing/2014/main" id="{5C0D517B-775D-44A9-40F8-B3044B25EDE2}"/>
                  </a:ext>
                </a:extLst>
              </p:cNvPr>
              <p:cNvSpPr/>
              <p:nvPr/>
            </p:nvSpPr>
            <p:spPr>
              <a:xfrm>
                <a:off x="6102423" y="2043710"/>
                <a:ext cx="145333" cy="38380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397;p39">
                <a:extLst>
                  <a:ext uri="{FF2B5EF4-FFF2-40B4-BE49-F238E27FC236}">
                    <a16:creationId xmlns:a16="http://schemas.microsoft.com/office/drawing/2014/main" id="{17345839-4962-E89F-669F-75FE555DB7E7}"/>
                  </a:ext>
                </a:extLst>
              </p:cNvPr>
              <p:cNvSpPr/>
              <p:nvPr/>
            </p:nvSpPr>
            <p:spPr>
              <a:xfrm>
                <a:off x="6102423" y="2043710"/>
                <a:ext cx="145333"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3398;p39">
                <a:extLst>
                  <a:ext uri="{FF2B5EF4-FFF2-40B4-BE49-F238E27FC236}">
                    <a16:creationId xmlns:a16="http://schemas.microsoft.com/office/drawing/2014/main" id="{3956B158-9EB4-837C-9693-0B15906155E3}"/>
                  </a:ext>
                </a:extLst>
              </p:cNvPr>
              <p:cNvGrpSpPr/>
              <p:nvPr/>
            </p:nvGrpSpPr>
            <p:grpSpPr>
              <a:xfrm>
                <a:off x="6080952" y="2022190"/>
                <a:ext cx="188276" cy="426261"/>
                <a:chOff x="2061837" y="2766171"/>
                <a:chExt cx="202099" cy="457558"/>
              </a:xfrm>
            </p:grpSpPr>
            <p:sp>
              <p:nvSpPr>
                <p:cNvPr id="23" name="Google Shape;3399;p39">
                  <a:extLst>
                    <a:ext uri="{FF2B5EF4-FFF2-40B4-BE49-F238E27FC236}">
                      <a16:creationId xmlns:a16="http://schemas.microsoft.com/office/drawing/2014/main" id="{20B3507E-35F9-3A88-DEB6-D276A48BA985}"/>
                    </a:ext>
                  </a:extLst>
                </p:cNvPr>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3400;p39">
                  <a:extLst>
                    <a:ext uri="{FF2B5EF4-FFF2-40B4-BE49-F238E27FC236}">
                      <a16:creationId xmlns:a16="http://schemas.microsoft.com/office/drawing/2014/main" id="{3F3E04A5-91C5-C281-1F44-4AF4ED41B38E}"/>
                    </a:ext>
                  </a:extLst>
                </p:cNvPr>
                <p:cNvGrpSpPr/>
                <p:nvPr/>
              </p:nvGrpSpPr>
              <p:grpSpPr>
                <a:xfrm>
                  <a:off x="2084885" y="2956722"/>
                  <a:ext cx="156004" cy="245740"/>
                  <a:chOff x="2084885" y="2956722"/>
                  <a:chExt cx="156004" cy="245740"/>
                </a:xfrm>
              </p:grpSpPr>
              <p:sp>
                <p:nvSpPr>
                  <p:cNvPr id="25" name="Google Shape;3401;p39">
                    <a:extLst>
                      <a:ext uri="{FF2B5EF4-FFF2-40B4-BE49-F238E27FC236}">
                        <a16:creationId xmlns:a16="http://schemas.microsoft.com/office/drawing/2014/main" id="{F3929F54-410A-320C-3F50-DC454F3310A6}"/>
                      </a:ext>
                    </a:extLst>
                  </p:cNvPr>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402;p39">
                    <a:extLst>
                      <a:ext uri="{FF2B5EF4-FFF2-40B4-BE49-F238E27FC236}">
                        <a16:creationId xmlns:a16="http://schemas.microsoft.com/office/drawing/2014/main" id="{36A390AF-A697-9249-0F93-FC00899D058D}"/>
                      </a:ext>
                    </a:extLst>
                  </p:cNvPr>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403;p39">
                    <a:extLst>
                      <a:ext uri="{FF2B5EF4-FFF2-40B4-BE49-F238E27FC236}">
                        <a16:creationId xmlns:a16="http://schemas.microsoft.com/office/drawing/2014/main" id="{F77AB911-A86B-2D7F-8DC8-BDBB06526725}"/>
                      </a:ext>
                    </a:extLst>
                  </p:cNvPr>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 name="Google Shape;3404;p39">
                <a:extLst>
                  <a:ext uri="{FF2B5EF4-FFF2-40B4-BE49-F238E27FC236}">
                    <a16:creationId xmlns:a16="http://schemas.microsoft.com/office/drawing/2014/main" id="{16ECDBFA-A2E4-6380-181F-A2B5A25D9539}"/>
                  </a:ext>
                </a:extLst>
              </p:cNvPr>
              <p:cNvSpPr/>
              <p:nvPr/>
            </p:nvSpPr>
            <p:spPr>
              <a:xfrm>
                <a:off x="6102423" y="2119420"/>
                <a:ext cx="145333"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405;p39">
                <a:extLst>
                  <a:ext uri="{FF2B5EF4-FFF2-40B4-BE49-F238E27FC236}">
                    <a16:creationId xmlns:a16="http://schemas.microsoft.com/office/drawing/2014/main" id="{A16D94BE-C0F8-81E7-C43D-87939D8C403F}"/>
                  </a:ext>
                </a:extLst>
              </p:cNvPr>
              <p:cNvSpPr/>
              <p:nvPr/>
            </p:nvSpPr>
            <p:spPr>
              <a:xfrm>
                <a:off x="6174774" y="2156716"/>
                <a:ext cx="72983" cy="271385"/>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406;p39">
                <a:extLst>
                  <a:ext uri="{FF2B5EF4-FFF2-40B4-BE49-F238E27FC236}">
                    <a16:creationId xmlns:a16="http://schemas.microsoft.com/office/drawing/2014/main" id="{CE77714F-06FE-426B-9689-685BA10038ED}"/>
                  </a:ext>
                </a:extLst>
              </p:cNvPr>
              <p:cNvSpPr/>
              <p:nvPr/>
            </p:nvSpPr>
            <p:spPr>
              <a:xfrm>
                <a:off x="5803965" y="1150622"/>
                <a:ext cx="742780" cy="1006132"/>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407;p39">
                <a:extLst>
                  <a:ext uri="{FF2B5EF4-FFF2-40B4-BE49-F238E27FC236}">
                    <a16:creationId xmlns:a16="http://schemas.microsoft.com/office/drawing/2014/main" id="{53B065B7-E353-F311-EA8C-8B39CB276B37}"/>
                  </a:ext>
                </a:extLst>
              </p:cNvPr>
              <p:cNvSpPr/>
              <p:nvPr/>
            </p:nvSpPr>
            <p:spPr>
              <a:xfrm>
                <a:off x="5764965" y="1112207"/>
                <a:ext cx="820778" cy="106548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408;p39">
                <a:extLst>
                  <a:ext uri="{FF2B5EF4-FFF2-40B4-BE49-F238E27FC236}">
                    <a16:creationId xmlns:a16="http://schemas.microsoft.com/office/drawing/2014/main" id="{25846566-8994-894C-7019-D00C56788E49}"/>
                  </a:ext>
                </a:extLst>
              </p:cNvPr>
              <p:cNvSpPr/>
              <p:nvPr/>
            </p:nvSpPr>
            <p:spPr>
              <a:xfrm>
                <a:off x="6174774" y="1150622"/>
                <a:ext cx="371974" cy="1006132"/>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 name="Google Shape;3409;p39">
              <a:extLst>
                <a:ext uri="{FF2B5EF4-FFF2-40B4-BE49-F238E27FC236}">
                  <a16:creationId xmlns:a16="http://schemas.microsoft.com/office/drawing/2014/main" id="{40B34983-C441-9FF4-B59C-D5BE7B58DC66}"/>
                </a:ext>
              </a:extLst>
            </p:cNvPr>
            <p:cNvSpPr/>
            <p:nvPr/>
          </p:nvSpPr>
          <p:spPr>
            <a:xfrm>
              <a:off x="5291050" y="2441600"/>
              <a:ext cx="978125" cy="863775"/>
            </a:xfrm>
            <a:custGeom>
              <a:avLst/>
              <a:gdLst/>
              <a:ahLst/>
              <a:cxnLst/>
              <a:rect l="l" t="t" r="r" b="b"/>
              <a:pathLst>
                <a:path w="39125" h="34551" extrusionOk="0">
                  <a:moveTo>
                    <a:pt x="32050" y="141"/>
                  </a:moveTo>
                  <a:lnTo>
                    <a:pt x="0" y="34551"/>
                  </a:lnTo>
                  <a:lnTo>
                    <a:pt x="18644" y="34551"/>
                  </a:lnTo>
                  <a:lnTo>
                    <a:pt x="39125" y="0"/>
                  </a:lnTo>
                  <a:close/>
                </a:path>
              </a:pathLst>
            </a:custGeom>
            <a:gradFill>
              <a:gsLst>
                <a:gs pos="0">
                  <a:srgbClr val="703030">
                    <a:alpha val="25882"/>
                    <a:alpha val="25840"/>
                  </a:srgbClr>
                </a:gs>
                <a:gs pos="100000">
                  <a:srgbClr val="703030">
                    <a:alpha val="0"/>
                    <a:alpha val="25840"/>
                  </a:srgbClr>
                </a:gs>
              </a:gsLst>
              <a:lin ang="5400700" scaled="0"/>
            </a:gradFill>
            <a:ln>
              <a:noFill/>
            </a:ln>
          </p:spPr>
          <p:txBody>
            <a:bodyPr/>
            <a:lstStyle/>
            <a:p>
              <a:endParaRPr 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09"/>
        <p:cNvGrpSpPr/>
        <p:nvPr/>
      </p:nvGrpSpPr>
      <p:grpSpPr>
        <a:xfrm>
          <a:off x="0" y="0"/>
          <a:ext cx="0" cy="0"/>
          <a:chOff x="0" y="0"/>
          <a:chExt cx="0" cy="0"/>
        </a:xfrm>
      </p:grpSpPr>
      <p:sp>
        <p:nvSpPr>
          <p:cNvPr id="4213" name="Google Shape;4213;p57"/>
          <p:cNvSpPr txBox="1">
            <a:spLocks noGrp="1"/>
          </p:cNvSpPr>
          <p:nvPr>
            <p:ph type="title"/>
          </p:nvPr>
        </p:nvSpPr>
        <p:spPr>
          <a:xfrm>
            <a:off x="-173883" y="181723"/>
            <a:ext cx="2303616" cy="6651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ROADMAP</a:t>
            </a:r>
            <a:endParaRPr dirty="0"/>
          </a:p>
        </p:txBody>
      </p:sp>
      <p:grpSp>
        <p:nvGrpSpPr>
          <p:cNvPr id="4214" name="Google Shape;4214;p57"/>
          <p:cNvGrpSpPr/>
          <p:nvPr/>
        </p:nvGrpSpPr>
        <p:grpSpPr>
          <a:xfrm>
            <a:off x="-67486" y="1186999"/>
            <a:ext cx="1691817" cy="1589932"/>
            <a:chOff x="533050" y="1333574"/>
            <a:chExt cx="4373100" cy="3800151"/>
          </a:xfrm>
        </p:grpSpPr>
        <p:sp>
          <p:nvSpPr>
            <p:cNvPr id="4215" name="Google Shape;4215;p57"/>
            <p:cNvSpPr/>
            <p:nvPr/>
          </p:nvSpPr>
          <p:spPr>
            <a:xfrm>
              <a:off x="533050" y="3939050"/>
              <a:ext cx="4373100" cy="1194675"/>
            </a:xfrm>
            <a:custGeom>
              <a:avLst/>
              <a:gdLst/>
              <a:ahLst/>
              <a:cxnLst/>
              <a:rect l="l" t="t" r="r" b="b"/>
              <a:pathLst>
                <a:path w="174924" h="47787" extrusionOk="0">
                  <a:moveTo>
                    <a:pt x="14975" y="15384"/>
                  </a:moveTo>
                  <a:lnTo>
                    <a:pt x="55034" y="0"/>
                  </a:lnTo>
                  <a:lnTo>
                    <a:pt x="94947" y="15242"/>
                  </a:lnTo>
                  <a:lnTo>
                    <a:pt x="134869" y="71"/>
                  </a:lnTo>
                  <a:lnTo>
                    <a:pt x="174924" y="15384"/>
                  </a:lnTo>
                  <a:lnTo>
                    <a:pt x="138860" y="47787"/>
                  </a:lnTo>
                  <a:lnTo>
                    <a:pt x="0" y="47787"/>
                  </a:lnTo>
                  <a:close/>
                </a:path>
              </a:pathLst>
            </a:custGeom>
            <a:gradFill>
              <a:gsLst>
                <a:gs pos="0">
                  <a:srgbClr val="703030">
                    <a:alpha val="25882"/>
                  </a:srgbClr>
                </a:gs>
                <a:gs pos="100000">
                  <a:srgbClr val="703030">
                    <a:alpha val="0"/>
                  </a:srgbClr>
                </a:gs>
              </a:gsLst>
              <a:lin ang="5400700" scaled="0"/>
            </a:gradFill>
            <a:ln>
              <a:noFill/>
            </a:ln>
          </p:spPr>
          <p:txBody>
            <a:bodyPr/>
            <a:lstStyle/>
            <a:p>
              <a:endParaRPr lang="en-US" sz="1000" dirty="0"/>
            </a:p>
          </p:txBody>
        </p:sp>
        <p:grpSp>
          <p:nvGrpSpPr>
            <p:cNvPr id="4216" name="Google Shape;4216;p57"/>
            <p:cNvGrpSpPr/>
            <p:nvPr/>
          </p:nvGrpSpPr>
          <p:grpSpPr>
            <a:xfrm>
              <a:off x="893670" y="1333574"/>
              <a:ext cx="4010162" cy="2993747"/>
              <a:chOff x="713150" y="1185203"/>
              <a:chExt cx="3861122" cy="3053286"/>
            </a:xfrm>
          </p:grpSpPr>
          <p:sp>
            <p:nvSpPr>
              <p:cNvPr id="4217" name="Google Shape;4217;p57"/>
              <p:cNvSpPr/>
              <p:nvPr/>
            </p:nvSpPr>
            <p:spPr>
              <a:xfrm>
                <a:off x="713150"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chemeClr val="accent2"/>
              </a:solidFill>
              <a:ln>
                <a:noFill/>
              </a:ln>
            </p:spPr>
            <p:txBody>
              <a:bodyPr/>
              <a:lstStyle/>
              <a:p>
                <a:endParaRPr lang="en-US" sz="1000"/>
              </a:p>
            </p:txBody>
          </p:sp>
          <p:sp>
            <p:nvSpPr>
              <p:cNvPr id="4218" name="Google Shape;4218;p57"/>
              <p:cNvSpPr/>
              <p:nvPr/>
            </p:nvSpPr>
            <p:spPr>
              <a:xfrm>
                <a:off x="1690650" y="1185214"/>
                <a:ext cx="962475" cy="3053275"/>
              </a:xfrm>
              <a:custGeom>
                <a:avLst/>
                <a:gdLst/>
                <a:ahLst/>
                <a:cxnLst/>
                <a:rect l="l" t="t" r="r" b="b"/>
                <a:pathLst>
                  <a:path w="38499" h="122131" extrusionOk="0">
                    <a:moveTo>
                      <a:pt x="37941" y="10360"/>
                    </a:moveTo>
                    <a:lnTo>
                      <a:pt x="38499" y="122131"/>
                    </a:lnTo>
                    <a:lnTo>
                      <a:pt x="0" y="106348"/>
                    </a:lnTo>
                    <a:lnTo>
                      <a:pt x="0" y="0"/>
                    </a:lnTo>
                    <a:close/>
                  </a:path>
                </a:pathLst>
              </a:custGeom>
              <a:solidFill>
                <a:schemeClr val="accent2"/>
              </a:solidFill>
              <a:ln>
                <a:noFill/>
              </a:ln>
            </p:spPr>
            <p:txBody>
              <a:bodyPr/>
              <a:lstStyle/>
              <a:p>
                <a:endParaRPr lang="en-US" sz="1000"/>
              </a:p>
            </p:txBody>
          </p:sp>
          <p:sp>
            <p:nvSpPr>
              <p:cNvPr id="4219" name="Google Shape;4219;p57"/>
              <p:cNvSpPr/>
              <p:nvPr/>
            </p:nvSpPr>
            <p:spPr>
              <a:xfrm>
                <a:off x="2634297"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chemeClr val="accent2"/>
              </a:solidFill>
              <a:ln>
                <a:noFill/>
              </a:ln>
            </p:spPr>
            <p:txBody>
              <a:bodyPr/>
              <a:lstStyle/>
              <a:p>
                <a:endParaRPr lang="en-US" sz="1000"/>
              </a:p>
            </p:txBody>
          </p:sp>
          <p:sp>
            <p:nvSpPr>
              <p:cNvPr id="4220" name="Google Shape;4220;p57"/>
              <p:cNvSpPr/>
              <p:nvPr/>
            </p:nvSpPr>
            <p:spPr>
              <a:xfrm>
                <a:off x="3611797" y="1185214"/>
                <a:ext cx="962475" cy="3053275"/>
              </a:xfrm>
              <a:custGeom>
                <a:avLst/>
                <a:gdLst/>
                <a:ahLst/>
                <a:cxnLst/>
                <a:rect l="l" t="t" r="r" b="b"/>
                <a:pathLst>
                  <a:path w="38499" h="122131" extrusionOk="0">
                    <a:moveTo>
                      <a:pt x="37941" y="10360"/>
                    </a:moveTo>
                    <a:lnTo>
                      <a:pt x="38499" y="122131"/>
                    </a:lnTo>
                    <a:lnTo>
                      <a:pt x="0" y="106348"/>
                    </a:lnTo>
                    <a:lnTo>
                      <a:pt x="0" y="0"/>
                    </a:lnTo>
                    <a:close/>
                  </a:path>
                </a:pathLst>
              </a:custGeom>
              <a:solidFill>
                <a:schemeClr val="accent2"/>
              </a:solidFill>
              <a:ln>
                <a:noFill/>
              </a:ln>
            </p:spPr>
            <p:txBody>
              <a:bodyPr/>
              <a:lstStyle/>
              <a:p>
                <a:endParaRPr lang="en-US" sz="1000"/>
              </a:p>
            </p:txBody>
          </p:sp>
        </p:grpSp>
        <p:grpSp>
          <p:nvGrpSpPr>
            <p:cNvPr id="4221" name="Google Shape;4221;p57"/>
            <p:cNvGrpSpPr/>
            <p:nvPr/>
          </p:nvGrpSpPr>
          <p:grpSpPr>
            <a:xfrm>
              <a:off x="1255260" y="1696839"/>
              <a:ext cx="3284756" cy="2159969"/>
              <a:chOff x="235800" y="830650"/>
              <a:chExt cx="6978450" cy="4588844"/>
            </a:xfrm>
          </p:grpSpPr>
          <p:sp>
            <p:nvSpPr>
              <p:cNvPr id="4222" name="Google Shape;4222;p5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23" name="Google Shape;4223;p5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24" name="Google Shape;4224;p5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25" name="Google Shape;4225;p5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26" name="Google Shape;4226;p5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27" name="Google Shape;4227;p5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4228" name="Google Shape;4228;p57"/>
            <p:cNvGrpSpPr/>
            <p:nvPr/>
          </p:nvGrpSpPr>
          <p:grpSpPr>
            <a:xfrm>
              <a:off x="893670" y="1333574"/>
              <a:ext cx="3010544" cy="2993747"/>
              <a:chOff x="713150" y="1185203"/>
              <a:chExt cx="2898656" cy="3053286"/>
            </a:xfrm>
          </p:grpSpPr>
          <p:sp>
            <p:nvSpPr>
              <p:cNvPr id="4229" name="Google Shape;4229;p57"/>
              <p:cNvSpPr/>
              <p:nvPr/>
            </p:nvSpPr>
            <p:spPr>
              <a:xfrm>
                <a:off x="713150"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rgbClr val="703030">
                  <a:alpha val="53930"/>
                </a:srgbClr>
              </a:solidFill>
              <a:ln>
                <a:noFill/>
              </a:ln>
            </p:spPr>
            <p:txBody>
              <a:bodyPr/>
              <a:lstStyle/>
              <a:p>
                <a:endParaRPr lang="en-US" sz="1000"/>
              </a:p>
            </p:txBody>
          </p:sp>
          <p:sp>
            <p:nvSpPr>
              <p:cNvPr id="4230" name="Google Shape;4230;p57"/>
              <p:cNvSpPr/>
              <p:nvPr/>
            </p:nvSpPr>
            <p:spPr>
              <a:xfrm>
                <a:off x="2634297"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rgbClr val="703030">
                  <a:alpha val="53930"/>
                </a:srgbClr>
              </a:solidFill>
              <a:ln>
                <a:noFill/>
              </a:ln>
            </p:spPr>
            <p:txBody>
              <a:bodyPr/>
              <a:lstStyle/>
              <a:p>
                <a:endParaRPr lang="en-US" sz="1000"/>
              </a:p>
            </p:txBody>
          </p:sp>
        </p:grpSp>
      </p:grpSp>
      <p:grpSp>
        <p:nvGrpSpPr>
          <p:cNvPr id="4244" name="Google Shape;4244;p57"/>
          <p:cNvGrpSpPr/>
          <p:nvPr/>
        </p:nvGrpSpPr>
        <p:grpSpPr>
          <a:xfrm>
            <a:off x="1011359" y="1518548"/>
            <a:ext cx="151658" cy="182884"/>
            <a:chOff x="4073683" y="2779070"/>
            <a:chExt cx="314383" cy="373005"/>
          </a:xfrm>
        </p:grpSpPr>
        <p:sp>
          <p:nvSpPr>
            <p:cNvPr id="4245" name="Google Shape;4245;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46" name="Google Shape;4246;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47" name="Google Shape;4247;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48" name="Google Shape;4248;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4249" name="Google Shape;4249;p57"/>
          <p:cNvGrpSpPr/>
          <p:nvPr/>
        </p:nvGrpSpPr>
        <p:grpSpPr>
          <a:xfrm>
            <a:off x="405893" y="2127298"/>
            <a:ext cx="151658" cy="182884"/>
            <a:chOff x="4073683" y="2779070"/>
            <a:chExt cx="314383" cy="373005"/>
          </a:xfrm>
        </p:grpSpPr>
        <p:sp>
          <p:nvSpPr>
            <p:cNvPr id="4250" name="Google Shape;4250;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51" name="Google Shape;4251;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52" name="Google Shape;4252;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53" name="Google Shape;4253;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4254" name="Google Shape;4254;p57"/>
          <p:cNvGrpSpPr/>
          <p:nvPr/>
        </p:nvGrpSpPr>
        <p:grpSpPr>
          <a:xfrm>
            <a:off x="300765" y="1601742"/>
            <a:ext cx="151658" cy="182884"/>
            <a:chOff x="4073683" y="2779070"/>
            <a:chExt cx="314383" cy="373005"/>
          </a:xfrm>
        </p:grpSpPr>
        <p:sp>
          <p:nvSpPr>
            <p:cNvPr id="4255" name="Google Shape;4255;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56" name="Google Shape;4256;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57" name="Google Shape;4257;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58" name="Google Shape;4258;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4259" name="Google Shape;4259;p57"/>
          <p:cNvGrpSpPr/>
          <p:nvPr/>
        </p:nvGrpSpPr>
        <p:grpSpPr>
          <a:xfrm>
            <a:off x="696782" y="1543398"/>
            <a:ext cx="151658" cy="182884"/>
            <a:chOff x="4073683" y="2779070"/>
            <a:chExt cx="314383" cy="373005"/>
          </a:xfrm>
        </p:grpSpPr>
        <p:sp>
          <p:nvSpPr>
            <p:cNvPr id="4260" name="Google Shape;4260;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61" name="Google Shape;4261;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62" name="Google Shape;4262;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63" name="Google Shape;4263;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4264" name="Google Shape;4264;p57"/>
          <p:cNvGrpSpPr/>
          <p:nvPr/>
        </p:nvGrpSpPr>
        <p:grpSpPr>
          <a:xfrm>
            <a:off x="870361" y="1835758"/>
            <a:ext cx="151658" cy="182884"/>
            <a:chOff x="4073683" y="2779070"/>
            <a:chExt cx="314383" cy="373005"/>
          </a:xfrm>
        </p:grpSpPr>
        <p:sp>
          <p:nvSpPr>
            <p:cNvPr id="4265" name="Google Shape;4265;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66" name="Google Shape;4266;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67" name="Google Shape;4267;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68" name="Google Shape;4268;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sp>
        <p:nvSpPr>
          <p:cNvPr id="4270" name="Google Shape;4270;p57"/>
          <p:cNvSpPr/>
          <p:nvPr/>
        </p:nvSpPr>
        <p:spPr>
          <a:xfrm>
            <a:off x="8654387" y="1430892"/>
            <a:ext cx="27769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552987" y="2770138"/>
            <a:ext cx="27769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7"/>
          <p:cNvSpPr/>
          <p:nvPr/>
        </p:nvSpPr>
        <p:spPr>
          <a:xfrm>
            <a:off x="7158341" y="2002780"/>
            <a:ext cx="27769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7"/>
          <p:cNvSpPr/>
          <p:nvPr/>
        </p:nvSpPr>
        <p:spPr>
          <a:xfrm>
            <a:off x="801347" y="950038"/>
            <a:ext cx="27769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3960246" y="4077051"/>
            <a:ext cx="27769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7"/>
          <p:cNvSpPr/>
          <p:nvPr/>
        </p:nvSpPr>
        <p:spPr>
          <a:xfrm>
            <a:off x="442873" y="3867022"/>
            <a:ext cx="258711"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7" name="Google Shape;4277;p57"/>
          <p:cNvSpPr/>
          <p:nvPr/>
        </p:nvSpPr>
        <p:spPr>
          <a:xfrm>
            <a:off x="8361833" y="3357888"/>
            <a:ext cx="27769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TextBox 20">
            <a:extLst>
              <a:ext uri="{FF2B5EF4-FFF2-40B4-BE49-F238E27FC236}">
                <a16:creationId xmlns:a16="http://schemas.microsoft.com/office/drawing/2014/main" id="{32CA66B9-4BED-4445-97BD-3A1097EC49BE}"/>
              </a:ext>
            </a:extLst>
          </p:cNvPr>
          <p:cNvSpPr txBox="1"/>
          <p:nvPr/>
        </p:nvSpPr>
        <p:spPr>
          <a:xfrm>
            <a:off x="1877205" y="340370"/>
            <a:ext cx="7233272" cy="4462760"/>
          </a:xfrm>
          <a:prstGeom prst="rect">
            <a:avLst/>
          </a:prstGeom>
          <a:noFill/>
        </p:spPr>
        <p:txBody>
          <a:bodyPr wrap="square" rtlCol="0">
            <a:spAutoFit/>
          </a:bodyPr>
          <a:lstStyle/>
          <a:p>
            <a:r>
              <a:rPr lang="en-US" sz="1000" dirty="0"/>
              <a:t>Day 1-4 Component Selection</a:t>
            </a:r>
          </a:p>
          <a:p>
            <a:r>
              <a:rPr lang="en-US" sz="1000" dirty="0"/>
              <a:t>This stage Focuses on choosing the required components for the system including Microcontroller ,sensors , and actuators</a:t>
            </a:r>
          </a:p>
          <a:p>
            <a:endParaRPr lang="en-US" sz="1000" dirty="0"/>
          </a:p>
          <a:p>
            <a:r>
              <a:rPr lang="en-US" sz="1000" dirty="0"/>
              <a:t>Day 5-9 Modelling (SolidWorks)</a:t>
            </a:r>
          </a:p>
          <a:p>
            <a:r>
              <a:rPr lang="en-US" sz="1000" dirty="0"/>
              <a:t>During this phase, a 3D model of the vehicle will be designed using SolidWorks</a:t>
            </a:r>
          </a:p>
          <a:p>
            <a:endParaRPr lang="en-US" sz="1000" dirty="0"/>
          </a:p>
          <a:p>
            <a:r>
              <a:rPr lang="en-US" sz="1000" dirty="0"/>
              <a:t>Day 10-13 Wiring Diagram and Code Development</a:t>
            </a:r>
          </a:p>
          <a:p>
            <a:r>
              <a:rPr lang="en-US" sz="1000" dirty="0"/>
              <a:t>The electrical Wiring of the System will be designed using proteus to prevent any wiring errors during assembly</a:t>
            </a:r>
          </a:p>
          <a:p>
            <a:endParaRPr lang="en-US" sz="1000" dirty="0"/>
          </a:p>
          <a:p>
            <a:r>
              <a:rPr lang="en-US" sz="1000" dirty="0"/>
              <a:t>Writing ,testing ,and debugging the control code for the system , covering sensor integration , motor control , and IOT communication</a:t>
            </a:r>
          </a:p>
          <a:p>
            <a:endParaRPr lang="en-US" sz="1000" dirty="0"/>
          </a:p>
          <a:p>
            <a:r>
              <a:rPr lang="en-US" sz="1000" dirty="0"/>
              <a:t>Day 14-17 Repair Manual </a:t>
            </a:r>
          </a:p>
          <a:p>
            <a:r>
              <a:rPr lang="en-US" sz="1000" dirty="0"/>
              <a:t>A repair manual will be useful to guide troubleshooting and maintenance, listing the component specifications, Wiring, and connections</a:t>
            </a:r>
          </a:p>
          <a:p>
            <a:endParaRPr lang="en-US" sz="1000" dirty="0"/>
          </a:p>
          <a:p>
            <a:r>
              <a:rPr lang="en-US" sz="1000" dirty="0"/>
              <a:t>Day 18-21</a:t>
            </a:r>
          </a:p>
          <a:p>
            <a:r>
              <a:rPr lang="en-US" sz="1000" dirty="0"/>
              <a:t>3D printing the Vehicle based on the SolidWorks Model</a:t>
            </a:r>
          </a:p>
          <a:p>
            <a:endParaRPr lang="en-US" sz="1000" dirty="0"/>
          </a:p>
          <a:p>
            <a:r>
              <a:rPr lang="en-US" sz="1000" dirty="0"/>
              <a:t>Day 22-24</a:t>
            </a:r>
          </a:p>
          <a:p>
            <a:r>
              <a:rPr lang="en-US" sz="1000" dirty="0"/>
              <a:t>All Components at this stage will be assembled, creating a functional prototype</a:t>
            </a:r>
          </a:p>
          <a:p>
            <a:endParaRPr lang="en-US" sz="1000" dirty="0"/>
          </a:p>
          <a:p>
            <a:r>
              <a:rPr lang="en-US" sz="1000" dirty="0"/>
              <a:t>Day 25-27</a:t>
            </a:r>
          </a:p>
          <a:p>
            <a:r>
              <a:rPr lang="en-US" sz="1000" dirty="0"/>
              <a:t>Final Adjustments are made, such as IOT communication setup and sensor placements</a:t>
            </a:r>
          </a:p>
          <a:p>
            <a:endParaRPr lang="en-US" sz="1000" dirty="0"/>
          </a:p>
          <a:p>
            <a:r>
              <a:rPr lang="en-US" sz="1000" dirty="0"/>
              <a:t>Day 28-35</a:t>
            </a:r>
          </a:p>
          <a:p>
            <a:r>
              <a:rPr lang="en-US" sz="1000" dirty="0"/>
              <a:t>The final stage is where the prototype undergoes extensive testing to validate its performance and overall functionality</a:t>
            </a:r>
          </a:p>
          <a:p>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254"/>
                                        </p:tgtEl>
                                        <p:attrNameLst>
                                          <p:attrName>style.visibility</p:attrName>
                                        </p:attrNameLst>
                                      </p:cBhvr>
                                      <p:to>
                                        <p:strVal val="visible"/>
                                      </p:to>
                                    </p:set>
                                    <p:animEffect transition="in" filter="fade">
                                      <p:cBhvr>
                                        <p:cTn id="7" dur="500"/>
                                        <p:tgtEl>
                                          <p:spTgt spid="4254"/>
                                        </p:tgtEl>
                                      </p:cBhvr>
                                    </p:animEffect>
                                    <p:anim calcmode="lin" valueType="num">
                                      <p:cBhvr>
                                        <p:cTn id="8" dur="500" fill="hold"/>
                                        <p:tgtEl>
                                          <p:spTgt spid="4254"/>
                                        </p:tgtEl>
                                        <p:attrNameLst>
                                          <p:attrName>ppt_x</p:attrName>
                                        </p:attrNameLst>
                                      </p:cBhvr>
                                      <p:tavLst>
                                        <p:tav tm="0">
                                          <p:val>
                                            <p:strVal val="#ppt_x"/>
                                          </p:val>
                                        </p:tav>
                                        <p:tav tm="100000">
                                          <p:val>
                                            <p:strVal val="#ppt_x"/>
                                          </p:val>
                                        </p:tav>
                                      </p:tavLst>
                                    </p:anim>
                                    <p:anim calcmode="lin" valueType="num">
                                      <p:cBhvr>
                                        <p:cTn id="9" dur="500" fill="hold"/>
                                        <p:tgtEl>
                                          <p:spTgt spid="425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4259"/>
                                        </p:tgtEl>
                                        <p:attrNameLst>
                                          <p:attrName>style.visibility</p:attrName>
                                        </p:attrNameLst>
                                      </p:cBhvr>
                                      <p:to>
                                        <p:strVal val="visible"/>
                                      </p:to>
                                    </p:set>
                                    <p:animEffect transition="in" filter="fade">
                                      <p:cBhvr>
                                        <p:cTn id="13" dur="500"/>
                                        <p:tgtEl>
                                          <p:spTgt spid="4259"/>
                                        </p:tgtEl>
                                      </p:cBhvr>
                                    </p:animEffect>
                                    <p:anim calcmode="lin" valueType="num">
                                      <p:cBhvr>
                                        <p:cTn id="14" dur="500" fill="hold"/>
                                        <p:tgtEl>
                                          <p:spTgt spid="4259"/>
                                        </p:tgtEl>
                                        <p:attrNameLst>
                                          <p:attrName>ppt_x</p:attrName>
                                        </p:attrNameLst>
                                      </p:cBhvr>
                                      <p:tavLst>
                                        <p:tav tm="0">
                                          <p:val>
                                            <p:strVal val="#ppt_x"/>
                                          </p:val>
                                        </p:tav>
                                        <p:tav tm="100000">
                                          <p:val>
                                            <p:strVal val="#ppt_x"/>
                                          </p:val>
                                        </p:tav>
                                      </p:tavLst>
                                    </p:anim>
                                    <p:anim calcmode="lin" valueType="num">
                                      <p:cBhvr>
                                        <p:cTn id="15" dur="500" fill="hold"/>
                                        <p:tgtEl>
                                          <p:spTgt spid="4259"/>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4244"/>
                                        </p:tgtEl>
                                        <p:attrNameLst>
                                          <p:attrName>style.visibility</p:attrName>
                                        </p:attrNameLst>
                                      </p:cBhvr>
                                      <p:to>
                                        <p:strVal val="visible"/>
                                      </p:to>
                                    </p:set>
                                    <p:animEffect transition="in" filter="fade">
                                      <p:cBhvr>
                                        <p:cTn id="19" dur="500"/>
                                        <p:tgtEl>
                                          <p:spTgt spid="4244"/>
                                        </p:tgtEl>
                                      </p:cBhvr>
                                    </p:animEffect>
                                    <p:anim calcmode="lin" valueType="num">
                                      <p:cBhvr>
                                        <p:cTn id="20" dur="500" fill="hold"/>
                                        <p:tgtEl>
                                          <p:spTgt spid="4244"/>
                                        </p:tgtEl>
                                        <p:attrNameLst>
                                          <p:attrName>ppt_x</p:attrName>
                                        </p:attrNameLst>
                                      </p:cBhvr>
                                      <p:tavLst>
                                        <p:tav tm="0">
                                          <p:val>
                                            <p:strVal val="#ppt_x"/>
                                          </p:val>
                                        </p:tav>
                                        <p:tav tm="100000">
                                          <p:val>
                                            <p:strVal val="#ppt_x"/>
                                          </p:val>
                                        </p:tav>
                                      </p:tavLst>
                                    </p:anim>
                                    <p:anim calcmode="lin" valueType="num">
                                      <p:cBhvr>
                                        <p:cTn id="21" dur="500" fill="hold"/>
                                        <p:tgtEl>
                                          <p:spTgt spid="4244"/>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nodeType="afterEffect">
                                  <p:stCondLst>
                                    <p:cond delay="0"/>
                                  </p:stCondLst>
                                  <p:childTnLst>
                                    <p:set>
                                      <p:cBhvr>
                                        <p:cTn id="24" dur="1" fill="hold">
                                          <p:stCondLst>
                                            <p:cond delay="0"/>
                                          </p:stCondLst>
                                        </p:cTn>
                                        <p:tgtEl>
                                          <p:spTgt spid="4264"/>
                                        </p:tgtEl>
                                        <p:attrNameLst>
                                          <p:attrName>style.visibility</p:attrName>
                                        </p:attrNameLst>
                                      </p:cBhvr>
                                      <p:to>
                                        <p:strVal val="visible"/>
                                      </p:to>
                                    </p:set>
                                    <p:animEffect transition="in" filter="fade">
                                      <p:cBhvr>
                                        <p:cTn id="25" dur="500"/>
                                        <p:tgtEl>
                                          <p:spTgt spid="4264"/>
                                        </p:tgtEl>
                                      </p:cBhvr>
                                    </p:animEffect>
                                    <p:anim calcmode="lin" valueType="num">
                                      <p:cBhvr>
                                        <p:cTn id="26" dur="500" fill="hold"/>
                                        <p:tgtEl>
                                          <p:spTgt spid="4264"/>
                                        </p:tgtEl>
                                        <p:attrNameLst>
                                          <p:attrName>ppt_x</p:attrName>
                                        </p:attrNameLst>
                                      </p:cBhvr>
                                      <p:tavLst>
                                        <p:tav tm="0">
                                          <p:val>
                                            <p:strVal val="#ppt_x"/>
                                          </p:val>
                                        </p:tav>
                                        <p:tav tm="100000">
                                          <p:val>
                                            <p:strVal val="#ppt_x"/>
                                          </p:val>
                                        </p:tav>
                                      </p:tavLst>
                                    </p:anim>
                                    <p:anim calcmode="lin" valueType="num">
                                      <p:cBhvr>
                                        <p:cTn id="27" dur="500" fill="hold"/>
                                        <p:tgtEl>
                                          <p:spTgt spid="4264"/>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nodeType="afterEffect">
                                  <p:stCondLst>
                                    <p:cond delay="0"/>
                                  </p:stCondLst>
                                  <p:childTnLst>
                                    <p:set>
                                      <p:cBhvr>
                                        <p:cTn id="30" dur="1" fill="hold">
                                          <p:stCondLst>
                                            <p:cond delay="0"/>
                                          </p:stCondLst>
                                        </p:cTn>
                                        <p:tgtEl>
                                          <p:spTgt spid="4249"/>
                                        </p:tgtEl>
                                        <p:attrNameLst>
                                          <p:attrName>style.visibility</p:attrName>
                                        </p:attrNameLst>
                                      </p:cBhvr>
                                      <p:to>
                                        <p:strVal val="visible"/>
                                      </p:to>
                                    </p:set>
                                    <p:animEffect transition="in" filter="fade">
                                      <p:cBhvr>
                                        <p:cTn id="31" dur="500"/>
                                        <p:tgtEl>
                                          <p:spTgt spid="4249"/>
                                        </p:tgtEl>
                                      </p:cBhvr>
                                    </p:animEffect>
                                    <p:anim calcmode="lin" valueType="num">
                                      <p:cBhvr>
                                        <p:cTn id="32" dur="500" fill="hold"/>
                                        <p:tgtEl>
                                          <p:spTgt spid="4249"/>
                                        </p:tgtEl>
                                        <p:attrNameLst>
                                          <p:attrName>ppt_x</p:attrName>
                                        </p:attrNameLst>
                                      </p:cBhvr>
                                      <p:tavLst>
                                        <p:tav tm="0">
                                          <p:val>
                                            <p:strVal val="#ppt_x"/>
                                          </p:val>
                                        </p:tav>
                                        <p:tav tm="100000">
                                          <p:val>
                                            <p:strVal val="#ppt_x"/>
                                          </p:val>
                                        </p:tav>
                                      </p:tavLst>
                                    </p:anim>
                                    <p:anim calcmode="lin" valueType="num">
                                      <p:cBhvr>
                                        <p:cTn id="33" dur="500" fill="hold"/>
                                        <p:tgtEl>
                                          <p:spTgt spid="42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05"/>
        <p:cNvGrpSpPr/>
        <p:nvPr/>
      </p:nvGrpSpPr>
      <p:grpSpPr>
        <a:xfrm>
          <a:off x="0" y="0"/>
          <a:ext cx="0" cy="0"/>
          <a:chOff x="0" y="0"/>
          <a:chExt cx="0" cy="0"/>
        </a:xfrm>
      </p:grpSpPr>
      <p:sp>
        <p:nvSpPr>
          <p:cNvPr id="3506" name="Google Shape;3506;p40"/>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and Technology Utilisation</a:t>
            </a:r>
            <a:endParaRPr dirty="0"/>
          </a:p>
        </p:txBody>
      </p:sp>
      <p:sp>
        <p:nvSpPr>
          <p:cNvPr id="3512" name="Google Shape;3512;p40"/>
          <p:cNvSpPr/>
          <p:nvPr/>
        </p:nvSpPr>
        <p:spPr>
          <a:xfrm>
            <a:off x="8240289" y="548606"/>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0"/>
          <p:cNvSpPr/>
          <p:nvPr/>
        </p:nvSpPr>
        <p:spPr>
          <a:xfrm>
            <a:off x="8439726" y="4031228"/>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0"/>
          <p:cNvSpPr/>
          <p:nvPr/>
        </p:nvSpPr>
        <p:spPr>
          <a:xfrm>
            <a:off x="4567251" y="1771831"/>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0"/>
          <p:cNvSpPr/>
          <p:nvPr/>
        </p:nvSpPr>
        <p:spPr>
          <a:xfrm>
            <a:off x="230626" y="3634206"/>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0"/>
          <p:cNvSpPr/>
          <p:nvPr/>
        </p:nvSpPr>
        <p:spPr>
          <a:xfrm>
            <a:off x="7503889" y="1244381"/>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0"/>
          <p:cNvSpPr/>
          <p:nvPr/>
        </p:nvSpPr>
        <p:spPr>
          <a:xfrm>
            <a:off x="526489" y="759081"/>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0"/>
          <p:cNvSpPr/>
          <p:nvPr/>
        </p:nvSpPr>
        <p:spPr>
          <a:xfrm>
            <a:off x="4292926" y="4114206"/>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0"/>
          <p:cNvSpPr/>
          <p:nvPr/>
        </p:nvSpPr>
        <p:spPr>
          <a:xfrm>
            <a:off x="1192662" y="1273992"/>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0" name="Google Shape;3520;p40"/>
          <p:cNvGrpSpPr/>
          <p:nvPr/>
        </p:nvGrpSpPr>
        <p:grpSpPr>
          <a:xfrm>
            <a:off x="7979694" y="379225"/>
            <a:ext cx="624088" cy="640094"/>
            <a:chOff x="4053999" y="4053574"/>
            <a:chExt cx="353751" cy="370061"/>
          </a:xfrm>
        </p:grpSpPr>
        <p:sp>
          <p:nvSpPr>
            <p:cNvPr id="3521" name="Google Shape;3521;p40"/>
            <p:cNvSpPr/>
            <p:nvPr/>
          </p:nvSpPr>
          <p:spPr>
            <a:xfrm>
              <a:off x="4181599" y="4060389"/>
              <a:ext cx="183608" cy="218278"/>
            </a:xfrm>
            <a:custGeom>
              <a:avLst/>
              <a:gdLst/>
              <a:ahLst/>
              <a:cxnLst/>
              <a:rect l="l" t="t" r="r" b="b"/>
              <a:pathLst>
                <a:path w="5550" h="6598" extrusionOk="0">
                  <a:moveTo>
                    <a:pt x="2573" y="1"/>
                  </a:moveTo>
                  <a:cubicBezTo>
                    <a:pt x="2859" y="596"/>
                    <a:pt x="2787" y="1096"/>
                    <a:pt x="2263" y="1549"/>
                  </a:cubicBezTo>
                  <a:cubicBezTo>
                    <a:pt x="2025" y="1716"/>
                    <a:pt x="1859" y="1954"/>
                    <a:pt x="1739" y="2168"/>
                  </a:cubicBezTo>
                  <a:cubicBezTo>
                    <a:pt x="1620" y="1859"/>
                    <a:pt x="1335" y="1501"/>
                    <a:pt x="644" y="1120"/>
                  </a:cubicBezTo>
                  <a:cubicBezTo>
                    <a:pt x="644" y="2525"/>
                    <a:pt x="1" y="2692"/>
                    <a:pt x="1" y="3835"/>
                  </a:cubicBezTo>
                  <a:cubicBezTo>
                    <a:pt x="1" y="5359"/>
                    <a:pt x="1239" y="6598"/>
                    <a:pt x="2763" y="6598"/>
                  </a:cubicBezTo>
                  <a:cubicBezTo>
                    <a:pt x="4288" y="6598"/>
                    <a:pt x="5526" y="5359"/>
                    <a:pt x="5526" y="3835"/>
                  </a:cubicBezTo>
                  <a:cubicBezTo>
                    <a:pt x="5550" y="2859"/>
                    <a:pt x="5193" y="2311"/>
                    <a:pt x="4669" y="1692"/>
                  </a:cubicBezTo>
                  <a:cubicBezTo>
                    <a:pt x="4478" y="2525"/>
                    <a:pt x="3835" y="2930"/>
                    <a:pt x="3835" y="2930"/>
                  </a:cubicBezTo>
                  <a:cubicBezTo>
                    <a:pt x="3835" y="2930"/>
                    <a:pt x="4526" y="882"/>
                    <a:pt x="2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0"/>
            <p:cNvSpPr/>
            <p:nvPr/>
          </p:nvSpPr>
          <p:spPr>
            <a:xfrm>
              <a:off x="4060285" y="4235296"/>
              <a:ext cx="181226" cy="181259"/>
            </a:xfrm>
            <a:custGeom>
              <a:avLst/>
              <a:gdLst/>
              <a:ahLst/>
              <a:cxnLst/>
              <a:rect l="l" t="t" r="r" b="b"/>
              <a:pathLst>
                <a:path w="5478" h="5479" extrusionOk="0">
                  <a:moveTo>
                    <a:pt x="4740" y="1"/>
                  </a:moveTo>
                  <a:lnTo>
                    <a:pt x="1" y="4740"/>
                  </a:lnTo>
                  <a:lnTo>
                    <a:pt x="739" y="5478"/>
                  </a:lnTo>
                  <a:lnTo>
                    <a:pt x="5478" y="739"/>
                  </a:lnTo>
                  <a:lnTo>
                    <a:pt x="47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0"/>
            <p:cNvSpPr/>
            <p:nvPr/>
          </p:nvSpPr>
          <p:spPr>
            <a:xfrm>
              <a:off x="4218651" y="4174656"/>
              <a:ext cx="83533" cy="83533"/>
            </a:xfrm>
            <a:custGeom>
              <a:avLst/>
              <a:gdLst/>
              <a:ahLst/>
              <a:cxnLst/>
              <a:rect l="l" t="t" r="r" b="b"/>
              <a:pathLst>
                <a:path w="2525" h="2525" extrusionOk="0">
                  <a:moveTo>
                    <a:pt x="1429" y="0"/>
                  </a:moveTo>
                  <a:cubicBezTo>
                    <a:pt x="953" y="0"/>
                    <a:pt x="548" y="286"/>
                    <a:pt x="381" y="738"/>
                  </a:cubicBezTo>
                  <a:lnTo>
                    <a:pt x="0" y="1905"/>
                  </a:lnTo>
                  <a:lnTo>
                    <a:pt x="619" y="2524"/>
                  </a:lnTo>
                  <a:lnTo>
                    <a:pt x="1786" y="2143"/>
                  </a:lnTo>
                  <a:cubicBezTo>
                    <a:pt x="2239" y="1953"/>
                    <a:pt x="2525" y="1548"/>
                    <a:pt x="2525" y="1096"/>
                  </a:cubicBezTo>
                  <a:cubicBezTo>
                    <a:pt x="2525" y="500"/>
                    <a:pt x="2048" y="0"/>
                    <a:pt x="14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0"/>
            <p:cNvSpPr/>
            <p:nvPr/>
          </p:nvSpPr>
          <p:spPr>
            <a:xfrm>
              <a:off x="4369110" y="4271455"/>
              <a:ext cx="14225" cy="20180"/>
            </a:xfrm>
            <a:custGeom>
              <a:avLst/>
              <a:gdLst/>
              <a:ahLst/>
              <a:cxnLst/>
              <a:rect l="l" t="t" r="r" b="b"/>
              <a:pathLst>
                <a:path w="430" h="610" extrusionOk="0">
                  <a:moveTo>
                    <a:pt x="222" y="0"/>
                  </a:moveTo>
                  <a:cubicBezTo>
                    <a:pt x="212" y="0"/>
                    <a:pt x="202" y="1"/>
                    <a:pt x="191" y="3"/>
                  </a:cubicBezTo>
                  <a:cubicBezTo>
                    <a:pt x="96" y="3"/>
                    <a:pt x="1" y="98"/>
                    <a:pt x="1" y="218"/>
                  </a:cubicBezTo>
                  <a:lnTo>
                    <a:pt x="1" y="360"/>
                  </a:lnTo>
                  <a:cubicBezTo>
                    <a:pt x="1" y="480"/>
                    <a:pt x="96" y="575"/>
                    <a:pt x="191" y="599"/>
                  </a:cubicBezTo>
                  <a:cubicBezTo>
                    <a:pt x="213" y="606"/>
                    <a:pt x="234" y="609"/>
                    <a:pt x="254" y="609"/>
                  </a:cubicBezTo>
                  <a:cubicBezTo>
                    <a:pt x="361" y="609"/>
                    <a:pt x="429" y="509"/>
                    <a:pt x="429" y="408"/>
                  </a:cubicBezTo>
                  <a:lnTo>
                    <a:pt x="429" y="218"/>
                  </a:lnTo>
                  <a:cubicBezTo>
                    <a:pt x="429" y="109"/>
                    <a:pt x="3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0"/>
            <p:cNvSpPr/>
            <p:nvPr/>
          </p:nvSpPr>
          <p:spPr>
            <a:xfrm>
              <a:off x="4369110" y="4312146"/>
              <a:ext cx="14225" cy="20180"/>
            </a:xfrm>
            <a:custGeom>
              <a:avLst/>
              <a:gdLst/>
              <a:ahLst/>
              <a:cxnLst/>
              <a:rect l="l" t="t" r="r" b="b"/>
              <a:pathLst>
                <a:path w="430" h="610" extrusionOk="0">
                  <a:moveTo>
                    <a:pt x="246" y="1"/>
                  </a:moveTo>
                  <a:cubicBezTo>
                    <a:pt x="228" y="1"/>
                    <a:pt x="210" y="4"/>
                    <a:pt x="191" y="12"/>
                  </a:cubicBezTo>
                  <a:cubicBezTo>
                    <a:pt x="96" y="12"/>
                    <a:pt x="1" y="83"/>
                    <a:pt x="1" y="202"/>
                  </a:cubicBezTo>
                  <a:lnTo>
                    <a:pt x="1" y="369"/>
                  </a:lnTo>
                  <a:cubicBezTo>
                    <a:pt x="1" y="488"/>
                    <a:pt x="96" y="559"/>
                    <a:pt x="191" y="607"/>
                  </a:cubicBezTo>
                  <a:cubicBezTo>
                    <a:pt x="204" y="609"/>
                    <a:pt x="216" y="610"/>
                    <a:pt x="228" y="610"/>
                  </a:cubicBezTo>
                  <a:cubicBezTo>
                    <a:pt x="350" y="610"/>
                    <a:pt x="429" y="501"/>
                    <a:pt x="429" y="393"/>
                  </a:cubicBezTo>
                  <a:lnTo>
                    <a:pt x="429" y="202"/>
                  </a:lnTo>
                  <a:cubicBezTo>
                    <a:pt x="429" y="101"/>
                    <a:pt x="344" y="1"/>
                    <a:pt x="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0"/>
            <p:cNvSpPr/>
            <p:nvPr/>
          </p:nvSpPr>
          <p:spPr>
            <a:xfrm>
              <a:off x="4384891" y="4293620"/>
              <a:ext cx="22860" cy="13398"/>
            </a:xfrm>
            <a:custGeom>
              <a:avLst/>
              <a:gdLst/>
              <a:ahLst/>
              <a:cxnLst/>
              <a:rect l="l" t="t" r="r" b="b"/>
              <a:pathLst>
                <a:path w="691" h="405" extrusionOk="0">
                  <a:moveTo>
                    <a:pt x="286" y="0"/>
                  </a:moveTo>
                  <a:cubicBezTo>
                    <a:pt x="167" y="0"/>
                    <a:pt x="72" y="95"/>
                    <a:pt x="48" y="167"/>
                  </a:cubicBezTo>
                  <a:cubicBezTo>
                    <a:pt x="0" y="333"/>
                    <a:pt x="119" y="405"/>
                    <a:pt x="238" y="405"/>
                  </a:cubicBezTo>
                  <a:lnTo>
                    <a:pt x="429" y="405"/>
                  </a:lnTo>
                  <a:cubicBezTo>
                    <a:pt x="548" y="405"/>
                    <a:pt x="643" y="333"/>
                    <a:pt x="667" y="238"/>
                  </a:cubicBezTo>
                  <a:cubicBezTo>
                    <a:pt x="691" y="119"/>
                    <a:pt x="572"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0"/>
            <p:cNvSpPr/>
            <p:nvPr/>
          </p:nvSpPr>
          <p:spPr>
            <a:xfrm>
              <a:off x="4345489" y="4293620"/>
              <a:ext cx="22099" cy="13398"/>
            </a:xfrm>
            <a:custGeom>
              <a:avLst/>
              <a:gdLst/>
              <a:ahLst/>
              <a:cxnLst/>
              <a:rect l="l" t="t" r="r" b="b"/>
              <a:pathLst>
                <a:path w="668" h="405" extrusionOk="0">
                  <a:moveTo>
                    <a:pt x="286" y="0"/>
                  </a:moveTo>
                  <a:cubicBezTo>
                    <a:pt x="167" y="0"/>
                    <a:pt x="72" y="95"/>
                    <a:pt x="48" y="167"/>
                  </a:cubicBezTo>
                  <a:cubicBezTo>
                    <a:pt x="0" y="333"/>
                    <a:pt x="119" y="405"/>
                    <a:pt x="239" y="405"/>
                  </a:cubicBezTo>
                  <a:lnTo>
                    <a:pt x="429" y="405"/>
                  </a:lnTo>
                  <a:cubicBezTo>
                    <a:pt x="548" y="405"/>
                    <a:pt x="643" y="333"/>
                    <a:pt x="667" y="238"/>
                  </a:cubicBezTo>
                  <a:cubicBezTo>
                    <a:pt x="667" y="119"/>
                    <a:pt x="572"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0"/>
            <p:cNvSpPr/>
            <p:nvPr/>
          </p:nvSpPr>
          <p:spPr>
            <a:xfrm>
              <a:off x="4115434" y="4120169"/>
              <a:ext cx="13431" cy="19949"/>
            </a:xfrm>
            <a:custGeom>
              <a:avLst/>
              <a:gdLst/>
              <a:ahLst/>
              <a:cxnLst/>
              <a:rect l="l" t="t" r="r" b="b"/>
              <a:pathLst>
                <a:path w="406" h="603" extrusionOk="0">
                  <a:moveTo>
                    <a:pt x="202" y="1"/>
                  </a:moveTo>
                  <a:cubicBezTo>
                    <a:pt x="80" y="1"/>
                    <a:pt x="1" y="110"/>
                    <a:pt x="1" y="218"/>
                  </a:cubicBezTo>
                  <a:lnTo>
                    <a:pt x="1" y="385"/>
                  </a:lnTo>
                  <a:cubicBezTo>
                    <a:pt x="1" y="494"/>
                    <a:pt x="100" y="602"/>
                    <a:pt x="208" y="602"/>
                  </a:cubicBezTo>
                  <a:cubicBezTo>
                    <a:pt x="218" y="602"/>
                    <a:pt x="228" y="601"/>
                    <a:pt x="239" y="599"/>
                  </a:cubicBezTo>
                  <a:cubicBezTo>
                    <a:pt x="334" y="599"/>
                    <a:pt x="405" y="504"/>
                    <a:pt x="405" y="385"/>
                  </a:cubicBezTo>
                  <a:lnTo>
                    <a:pt x="405" y="242"/>
                  </a:lnTo>
                  <a:cubicBezTo>
                    <a:pt x="405" y="123"/>
                    <a:pt x="334" y="28"/>
                    <a:pt x="239" y="4"/>
                  </a:cubicBezTo>
                  <a:cubicBezTo>
                    <a:pt x="226" y="2"/>
                    <a:pt x="214"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0"/>
            <p:cNvSpPr/>
            <p:nvPr/>
          </p:nvSpPr>
          <p:spPr>
            <a:xfrm>
              <a:off x="4115434" y="4160364"/>
              <a:ext cx="13431" cy="19916"/>
            </a:xfrm>
            <a:custGeom>
              <a:avLst/>
              <a:gdLst/>
              <a:ahLst/>
              <a:cxnLst/>
              <a:rect l="l" t="t" r="r" b="b"/>
              <a:pathLst>
                <a:path w="406" h="602" extrusionOk="0">
                  <a:moveTo>
                    <a:pt x="202" y="0"/>
                  </a:moveTo>
                  <a:cubicBezTo>
                    <a:pt x="80" y="0"/>
                    <a:pt x="1" y="109"/>
                    <a:pt x="1" y="218"/>
                  </a:cubicBezTo>
                  <a:lnTo>
                    <a:pt x="1" y="384"/>
                  </a:lnTo>
                  <a:cubicBezTo>
                    <a:pt x="1" y="493"/>
                    <a:pt x="100" y="602"/>
                    <a:pt x="208" y="602"/>
                  </a:cubicBezTo>
                  <a:cubicBezTo>
                    <a:pt x="218" y="602"/>
                    <a:pt x="228" y="601"/>
                    <a:pt x="239" y="599"/>
                  </a:cubicBezTo>
                  <a:cubicBezTo>
                    <a:pt x="334" y="599"/>
                    <a:pt x="405" y="504"/>
                    <a:pt x="405" y="384"/>
                  </a:cubicBezTo>
                  <a:lnTo>
                    <a:pt x="405" y="242"/>
                  </a:lnTo>
                  <a:cubicBezTo>
                    <a:pt x="405" y="122"/>
                    <a:pt x="334" y="27"/>
                    <a:pt x="239" y="3"/>
                  </a:cubicBezTo>
                  <a:cubicBezTo>
                    <a:pt x="226" y="1"/>
                    <a:pt x="214"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0"/>
            <p:cNvSpPr/>
            <p:nvPr/>
          </p:nvSpPr>
          <p:spPr>
            <a:xfrm>
              <a:off x="4131181" y="4143922"/>
              <a:ext cx="22893" cy="13431"/>
            </a:xfrm>
            <a:custGeom>
              <a:avLst/>
              <a:gdLst/>
              <a:ahLst/>
              <a:cxnLst/>
              <a:rect l="l" t="t" r="r" b="b"/>
              <a:pathLst>
                <a:path w="692" h="406" extrusionOk="0">
                  <a:moveTo>
                    <a:pt x="263" y="0"/>
                  </a:moveTo>
                  <a:cubicBezTo>
                    <a:pt x="144" y="0"/>
                    <a:pt x="48" y="96"/>
                    <a:pt x="25" y="167"/>
                  </a:cubicBezTo>
                  <a:cubicBezTo>
                    <a:pt x="1" y="286"/>
                    <a:pt x="96" y="405"/>
                    <a:pt x="239" y="405"/>
                  </a:cubicBezTo>
                  <a:lnTo>
                    <a:pt x="406" y="405"/>
                  </a:lnTo>
                  <a:cubicBezTo>
                    <a:pt x="525" y="405"/>
                    <a:pt x="620" y="334"/>
                    <a:pt x="644" y="238"/>
                  </a:cubicBezTo>
                  <a:cubicBezTo>
                    <a:pt x="691" y="96"/>
                    <a:pt x="572"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0"/>
            <p:cNvSpPr/>
            <p:nvPr/>
          </p:nvSpPr>
          <p:spPr>
            <a:xfrm>
              <a:off x="4091019" y="4143922"/>
              <a:ext cx="22099" cy="13431"/>
            </a:xfrm>
            <a:custGeom>
              <a:avLst/>
              <a:gdLst/>
              <a:ahLst/>
              <a:cxnLst/>
              <a:rect l="l" t="t" r="r" b="b"/>
              <a:pathLst>
                <a:path w="668" h="406" extrusionOk="0">
                  <a:moveTo>
                    <a:pt x="238" y="0"/>
                  </a:moveTo>
                  <a:cubicBezTo>
                    <a:pt x="119" y="0"/>
                    <a:pt x="24" y="96"/>
                    <a:pt x="0" y="167"/>
                  </a:cubicBezTo>
                  <a:cubicBezTo>
                    <a:pt x="0" y="286"/>
                    <a:pt x="119" y="405"/>
                    <a:pt x="238" y="405"/>
                  </a:cubicBezTo>
                  <a:lnTo>
                    <a:pt x="405" y="405"/>
                  </a:lnTo>
                  <a:cubicBezTo>
                    <a:pt x="524" y="405"/>
                    <a:pt x="619" y="334"/>
                    <a:pt x="643" y="238"/>
                  </a:cubicBezTo>
                  <a:cubicBezTo>
                    <a:pt x="667" y="96"/>
                    <a:pt x="54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0"/>
            <p:cNvSpPr/>
            <p:nvPr/>
          </p:nvSpPr>
          <p:spPr>
            <a:xfrm>
              <a:off x="4053999" y="4053574"/>
              <a:ext cx="320669" cy="370061"/>
            </a:xfrm>
            <a:custGeom>
              <a:avLst/>
              <a:gdLst/>
              <a:ahLst/>
              <a:cxnLst/>
              <a:rect l="l" t="t" r="r" b="b"/>
              <a:pathLst>
                <a:path w="9693" h="11186" extrusionOk="0">
                  <a:moveTo>
                    <a:pt x="6406" y="3851"/>
                  </a:moveTo>
                  <a:cubicBezTo>
                    <a:pt x="6882" y="3851"/>
                    <a:pt x="7311" y="4255"/>
                    <a:pt x="7311" y="4756"/>
                  </a:cubicBezTo>
                  <a:cubicBezTo>
                    <a:pt x="7311" y="5137"/>
                    <a:pt x="7073" y="5470"/>
                    <a:pt x="6716" y="5589"/>
                  </a:cubicBezTo>
                  <a:lnTo>
                    <a:pt x="5668" y="5946"/>
                  </a:lnTo>
                  <a:lnTo>
                    <a:pt x="5215" y="5494"/>
                  </a:lnTo>
                  <a:lnTo>
                    <a:pt x="5573" y="4446"/>
                  </a:lnTo>
                  <a:cubicBezTo>
                    <a:pt x="5692" y="4089"/>
                    <a:pt x="6049" y="3851"/>
                    <a:pt x="6406" y="3851"/>
                  </a:cubicBezTo>
                  <a:close/>
                  <a:moveTo>
                    <a:pt x="6835" y="707"/>
                  </a:moveTo>
                  <a:cubicBezTo>
                    <a:pt x="7263" y="1040"/>
                    <a:pt x="7525" y="1517"/>
                    <a:pt x="7621" y="2065"/>
                  </a:cubicBezTo>
                  <a:cubicBezTo>
                    <a:pt x="7692" y="2636"/>
                    <a:pt x="7525" y="3112"/>
                    <a:pt x="7525" y="3112"/>
                  </a:cubicBezTo>
                  <a:cubicBezTo>
                    <a:pt x="7502" y="3208"/>
                    <a:pt x="7525" y="3303"/>
                    <a:pt x="7597" y="3350"/>
                  </a:cubicBezTo>
                  <a:cubicBezTo>
                    <a:pt x="7621" y="3386"/>
                    <a:pt x="7668" y="3404"/>
                    <a:pt x="7719" y="3404"/>
                  </a:cubicBezTo>
                  <a:cubicBezTo>
                    <a:pt x="7770" y="3404"/>
                    <a:pt x="7823" y="3386"/>
                    <a:pt x="7859" y="3350"/>
                  </a:cubicBezTo>
                  <a:cubicBezTo>
                    <a:pt x="7883" y="3327"/>
                    <a:pt x="8359" y="2993"/>
                    <a:pt x="8668" y="2374"/>
                  </a:cubicBezTo>
                  <a:cubicBezTo>
                    <a:pt x="9050" y="2874"/>
                    <a:pt x="9264" y="3350"/>
                    <a:pt x="9264" y="4089"/>
                  </a:cubicBezTo>
                  <a:cubicBezTo>
                    <a:pt x="9169" y="5470"/>
                    <a:pt x="8049" y="6637"/>
                    <a:pt x="6644" y="6637"/>
                  </a:cubicBezTo>
                  <a:cubicBezTo>
                    <a:pt x="6311" y="6637"/>
                    <a:pt x="6025" y="6565"/>
                    <a:pt x="5763" y="6446"/>
                  </a:cubicBezTo>
                  <a:lnTo>
                    <a:pt x="5811" y="6399"/>
                  </a:lnTo>
                  <a:cubicBezTo>
                    <a:pt x="5835" y="6351"/>
                    <a:pt x="5835" y="6351"/>
                    <a:pt x="5835" y="6327"/>
                  </a:cubicBezTo>
                  <a:lnTo>
                    <a:pt x="6859" y="5994"/>
                  </a:lnTo>
                  <a:cubicBezTo>
                    <a:pt x="7383" y="5827"/>
                    <a:pt x="7740" y="5327"/>
                    <a:pt x="7740" y="4756"/>
                  </a:cubicBezTo>
                  <a:cubicBezTo>
                    <a:pt x="7740" y="4017"/>
                    <a:pt x="7144" y="3422"/>
                    <a:pt x="6406" y="3422"/>
                  </a:cubicBezTo>
                  <a:cubicBezTo>
                    <a:pt x="5835" y="3422"/>
                    <a:pt x="5334" y="3779"/>
                    <a:pt x="5168" y="4303"/>
                  </a:cubicBezTo>
                  <a:lnTo>
                    <a:pt x="4834" y="5327"/>
                  </a:lnTo>
                  <a:cubicBezTo>
                    <a:pt x="4811" y="5327"/>
                    <a:pt x="4811" y="5351"/>
                    <a:pt x="4763" y="5351"/>
                  </a:cubicBezTo>
                  <a:lnTo>
                    <a:pt x="4572" y="5565"/>
                  </a:lnTo>
                  <a:cubicBezTo>
                    <a:pt x="4263" y="5137"/>
                    <a:pt x="4096" y="4613"/>
                    <a:pt x="4096" y="4065"/>
                  </a:cubicBezTo>
                  <a:cubicBezTo>
                    <a:pt x="4096" y="3589"/>
                    <a:pt x="4215" y="3303"/>
                    <a:pt x="4382" y="2969"/>
                  </a:cubicBezTo>
                  <a:cubicBezTo>
                    <a:pt x="4525" y="2636"/>
                    <a:pt x="4691" y="2303"/>
                    <a:pt x="4739" y="1755"/>
                  </a:cubicBezTo>
                  <a:cubicBezTo>
                    <a:pt x="5096" y="1993"/>
                    <a:pt x="5334" y="2255"/>
                    <a:pt x="5430" y="2493"/>
                  </a:cubicBezTo>
                  <a:cubicBezTo>
                    <a:pt x="5454" y="2588"/>
                    <a:pt x="5549" y="2612"/>
                    <a:pt x="5644" y="2636"/>
                  </a:cubicBezTo>
                  <a:cubicBezTo>
                    <a:pt x="5716" y="2636"/>
                    <a:pt x="5811" y="2612"/>
                    <a:pt x="5835" y="2517"/>
                  </a:cubicBezTo>
                  <a:cubicBezTo>
                    <a:pt x="5954" y="2279"/>
                    <a:pt x="6097" y="2112"/>
                    <a:pt x="6287" y="1945"/>
                  </a:cubicBezTo>
                  <a:cubicBezTo>
                    <a:pt x="6692" y="1588"/>
                    <a:pt x="6882" y="1183"/>
                    <a:pt x="6835" y="707"/>
                  </a:cubicBezTo>
                  <a:close/>
                  <a:moveTo>
                    <a:pt x="6451" y="1"/>
                  </a:moveTo>
                  <a:cubicBezTo>
                    <a:pt x="6403" y="1"/>
                    <a:pt x="6353" y="12"/>
                    <a:pt x="6311" y="40"/>
                  </a:cubicBezTo>
                  <a:cubicBezTo>
                    <a:pt x="6263" y="112"/>
                    <a:pt x="6239" y="207"/>
                    <a:pt x="6263" y="278"/>
                  </a:cubicBezTo>
                  <a:cubicBezTo>
                    <a:pt x="6501" y="850"/>
                    <a:pt x="6406" y="1231"/>
                    <a:pt x="6001" y="1588"/>
                  </a:cubicBezTo>
                  <a:cubicBezTo>
                    <a:pt x="5882" y="1707"/>
                    <a:pt x="5716" y="1826"/>
                    <a:pt x="5644" y="1993"/>
                  </a:cubicBezTo>
                  <a:cubicBezTo>
                    <a:pt x="5430" y="1707"/>
                    <a:pt x="5096" y="1445"/>
                    <a:pt x="4644" y="1183"/>
                  </a:cubicBezTo>
                  <a:cubicBezTo>
                    <a:pt x="4620" y="1171"/>
                    <a:pt x="4584" y="1166"/>
                    <a:pt x="4549" y="1166"/>
                  </a:cubicBezTo>
                  <a:cubicBezTo>
                    <a:pt x="4513" y="1166"/>
                    <a:pt x="4477" y="1171"/>
                    <a:pt x="4453" y="1183"/>
                  </a:cubicBezTo>
                  <a:cubicBezTo>
                    <a:pt x="4382" y="1207"/>
                    <a:pt x="4334" y="1302"/>
                    <a:pt x="4334" y="1350"/>
                  </a:cubicBezTo>
                  <a:cubicBezTo>
                    <a:pt x="4334" y="2041"/>
                    <a:pt x="4144" y="2422"/>
                    <a:pt x="4001" y="2779"/>
                  </a:cubicBezTo>
                  <a:cubicBezTo>
                    <a:pt x="3858" y="3136"/>
                    <a:pt x="3667" y="3493"/>
                    <a:pt x="3667" y="4089"/>
                  </a:cubicBezTo>
                  <a:cubicBezTo>
                    <a:pt x="3667" y="4756"/>
                    <a:pt x="3882" y="5375"/>
                    <a:pt x="4263" y="5875"/>
                  </a:cubicBezTo>
                  <a:lnTo>
                    <a:pt x="2977" y="7161"/>
                  </a:lnTo>
                  <a:cubicBezTo>
                    <a:pt x="2905" y="7256"/>
                    <a:pt x="2905" y="7399"/>
                    <a:pt x="2977" y="7470"/>
                  </a:cubicBezTo>
                  <a:cubicBezTo>
                    <a:pt x="3024" y="7506"/>
                    <a:pt x="3084" y="7524"/>
                    <a:pt x="3141" y="7524"/>
                  </a:cubicBezTo>
                  <a:cubicBezTo>
                    <a:pt x="3197" y="7524"/>
                    <a:pt x="3251" y="7506"/>
                    <a:pt x="3286" y="7470"/>
                  </a:cubicBezTo>
                  <a:lnTo>
                    <a:pt x="4930" y="5827"/>
                  </a:lnTo>
                  <a:lnTo>
                    <a:pt x="5334" y="6232"/>
                  </a:lnTo>
                  <a:lnTo>
                    <a:pt x="929" y="10638"/>
                  </a:lnTo>
                  <a:lnTo>
                    <a:pt x="524" y="10233"/>
                  </a:lnTo>
                  <a:lnTo>
                    <a:pt x="1905" y="8828"/>
                  </a:lnTo>
                  <a:cubicBezTo>
                    <a:pt x="2000" y="8733"/>
                    <a:pt x="2000" y="8590"/>
                    <a:pt x="1905" y="8542"/>
                  </a:cubicBezTo>
                  <a:cubicBezTo>
                    <a:pt x="1869" y="8494"/>
                    <a:pt x="1810" y="8471"/>
                    <a:pt x="1753" y="8471"/>
                  </a:cubicBezTo>
                  <a:cubicBezTo>
                    <a:pt x="1697" y="8471"/>
                    <a:pt x="1643" y="8494"/>
                    <a:pt x="1619" y="8542"/>
                  </a:cubicBezTo>
                  <a:lnTo>
                    <a:pt x="71" y="10090"/>
                  </a:lnTo>
                  <a:cubicBezTo>
                    <a:pt x="48" y="10114"/>
                    <a:pt x="0" y="10161"/>
                    <a:pt x="0" y="10233"/>
                  </a:cubicBezTo>
                  <a:cubicBezTo>
                    <a:pt x="0" y="10280"/>
                    <a:pt x="48" y="10352"/>
                    <a:pt x="71" y="10376"/>
                  </a:cubicBezTo>
                  <a:lnTo>
                    <a:pt x="810" y="11114"/>
                  </a:lnTo>
                  <a:cubicBezTo>
                    <a:pt x="834" y="11162"/>
                    <a:pt x="905" y="11185"/>
                    <a:pt x="953" y="11185"/>
                  </a:cubicBezTo>
                  <a:cubicBezTo>
                    <a:pt x="1024" y="11185"/>
                    <a:pt x="1072" y="11162"/>
                    <a:pt x="1119" y="11114"/>
                  </a:cubicBezTo>
                  <a:lnTo>
                    <a:pt x="5430" y="6804"/>
                  </a:lnTo>
                  <a:cubicBezTo>
                    <a:pt x="5811" y="6994"/>
                    <a:pt x="6239" y="7066"/>
                    <a:pt x="6668" y="7066"/>
                  </a:cubicBezTo>
                  <a:cubicBezTo>
                    <a:pt x="8311" y="7066"/>
                    <a:pt x="9693" y="5732"/>
                    <a:pt x="9693" y="4065"/>
                  </a:cubicBezTo>
                  <a:cubicBezTo>
                    <a:pt x="9621" y="2946"/>
                    <a:pt x="9216" y="2350"/>
                    <a:pt x="8668" y="1755"/>
                  </a:cubicBezTo>
                  <a:cubicBezTo>
                    <a:pt x="8633" y="1701"/>
                    <a:pt x="8570" y="1675"/>
                    <a:pt x="8511" y="1675"/>
                  </a:cubicBezTo>
                  <a:cubicBezTo>
                    <a:pt x="8491" y="1675"/>
                    <a:pt x="8472" y="1678"/>
                    <a:pt x="8454" y="1683"/>
                  </a:cubicBezTo>
                  <a:cubicBezTo>
                    <a:pt x="8383" y="1707"/>
                    <a:pt x="8311" y="1779"/>
                    <a:pt x="8311" y="1874"/>
                  </a:cubicBezTo>
                  <a:cubicBezTo>
                    <a:pt x="8264" y="2136"/>
                    <a:pt x="8168" y="2350"/>
                    <a:pt x="8049" y="2517"/>
                  </a:cubicBezTo>
                  <a:lnTo>
                    <a:pt x="8049" y="2017"/>
                  </a:lnTo>
                  <a:cubicBezTo>
                    <a:pt x="7978" y="1398"/>
                    <a:pt x="7668" y="517"/>
                    <a:pt x="6549" y="16"/>
                  </a:cubicBezTo>
                  <a:cubicBezTo>
                    <a:pt x="6519" y="7"/>
                    <a:pt x="6486" y="1"/>
                    <a:pt x="6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0"/>
            <p:cNvSpPr/>
            <p:nvPr/>
          </p:nvSpPr>
          <p:spPr>
            <a:xfrm>
              <a:off x="4127244" y="4310922"/>
              <a:ext cx="13431" cy="14225"/>
            </a:xfrm>
            <a:custGeom>
              <a:avLst/>
              <a:gdLst/>
              <a:ahLst/>
              <a:cxnLst/>
              <a:rect l="l" t="t" r="r" b="b"/>
              <a:pathLst>
                <a:path w="406" h="430" extrusionOk="0">
                  <a:moveTo>
                    <a:pt x="215" y="1"/>
                  </a:moveTo>
                  <a:cubicBezTo>
                    <a:pt x="144" y="1"/>
                    <a:pt x="96" y="49"/>
                    <a:pt x="48" y="72"/>
                  </a:cubicBezTo>
                  <a:cubicBezTo>
                    <a:pt x="25" y="96"/>
                    <a:pt x="1" y="168"/>
                    <a:pt x="1" y="215"/>
                  </a:cubicBezTo>
                  <a:cubicBezTo>
                    <a:pt x="1" y="287"/>
                    <a:pt x="25" y="311"/>
                    <a:pt x="48" y="358"/>
                  </a:cubicBezTo>
                  <a:cubicBezTo>
                    <a:pt x="96" y="406"/>
                    <a:pt x="144" y="430"/>
                    <a:pt x="215" y="430"/>
                  </a:cubicBezTo>
                  <a:cubicBezTo>
                    <a:pt x="263" y="430"/>
                    <a:pt x="334" y="382"/>
                    <a:pt x="358" y="358"/>
                  </a:cubicBezTo>
                  <a:cubicBezTo>
                    <a:pt x="382" y="334"/>
                    <a:pt x="406" y="287"/>
                    <a:pt x="406" y="215"/>
                  </a:cubicBezTo>
                  <a:cubicBezTo>
                    <a:pt x="406" y="168"/>
                    <a:pt x="382" y="96"/>
                    <a:pt x="358" y="72"/>
                  </a:cubicBezTo>
                  <a:cubicBezTo>
                    <a:pt x="334" y="25"/>
                    <a:pt x="263"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4" name="Google Shape;3534;p40"/>
          <p:cNvGrpSpPr/>
          <p:nvPr/>
        </p:nvGrpSpPr>
        <p:grpSpPr>
          <a:xfrm>
            <a:off x="419234" y="409757"/>
            <a:ext cx="650747" cy="640080"/>
            <a:chOff x="4712598" y="3396111"/>
            <a:chExt cx="383695" cy="375392"/>
          </a:xfrm>
        </p:grpSpPr>
        <p:sp>
          <p:nvSpPr>
            <p:cNvPr id="3535" name="Google Shape;3535;p40"/>
            <p:cNvSpPr/>
            <p:nvPr/>
          </p:nvSpPr>
          <p:spPr>
            <a:xfrm>
              <a:off x="4718916" y="3401542"/>
              <a:ext cx="372646" cy="298995"/>
            </a:xfrm>
            <a:custGeom>
              <a:avLst/>
              <a:gdLst/>
              <a:ahLst/>
              <a:cxnLst/>
              <a:rect l="l" t="t" r="r" b="b"/>
              <a:pathLst>
                <a:path w="11265" h="9029" extrusionOk="0">
                  <a:moveTo>
                    <a:pt x="4169" y="1"/>
                  </a:moveTo>
                  <a:cubicBezTo>
                    <a:pt x="4134" y="1"/>
                    <a:pt x="4100" y="9"/>
                    <a:pt x="4073" y="27"/>
                  </a:cubicBezTo>
                  <a:cubicBezTo>
                    <a:pt x="4049" y="51"/>
                    <a:pt x="4025" y="98"/>
                    <a:pt x="4025" y="146"/>
                  </a:cubicBezTo>
                  <a:cubicBezTo>
                    <a:pt x="3954" y="527"/>
                    <a:pt x="3787" y="932"/>
                    <a:pt x="3477" y="1194"/>
                  </a:cubicBezTo>
                  <a:cubicBezTo>
                    <a:pt x="3191" y="1456"/>
                    <a:pt x="2787" y="1599"/>
                    <a:pt x="2382" y="1646"/>
                  </a:cubicBezTo>
                  <a:cubicBezTo>
                    <a:pt x="2263" y="1646"/>
                    <a:pt x="2144" y="1646"/>
                    <a:pt x="2025" y="1599"/>
                  </a:cubicBezTo>
                  <a:cubicBezTo>
                    <a:pt x="1906" y="1575"/>
                    <a:pt x="1786" y="1551"/>
                    <a:pt x="1691" y="1480"/>
                  </a:cubicBezTo>
                  <a:cubicBezTo>
                    <a:pt x="1674" y="1474"/>
                    <a:pt x="1656" y="1471"/>
                    <a:pt x="1638" y="1471"/>
                  </a:cubicBezTo>
                  <a:cubicBezTo>
                    <a:pt x="1577" y="1471"/>
                    <a:pt x="1513" y="1502"/>
                    <a:pt x="1477" y="1575"/>
                  </a:cubicBezTo>
                  <a:cubicBezTo>
                    <a:pt x="1453" y="1599"/>
                    <a:pt x="1453" y="1670"/>
                    <a:pt x="1477" y="1694"/>
                  </a:cubicBezTo>
                  <a:cubicBezTo>
                    <a:pt x="1548" y="1789"/>
                    <a:pt x="1572" y="1908"/>
                    <a:pt x="1596" y="2027"/>
                  </a:cubicBezTo>
                  <a:cubicBezTo>
                    <a:pt x="1620" y="2146"/>
                    <a:pt x="1620" y="2265"/>
                    <a:pt x="1620" y="2384"/>
                  </a:cubicBezTo>
                  <a:cubicBezTo>
                    <a:pt x="1620" y="2789"/>
                    <a:pt x="1477" y="3194"/>
                    <a:pt x="1215" y="3480"/>
                  </a:cubicBezTo>
                  <a:cubicBezTo>
                    <a:pt x="953" y="3790"/>
                    <a:pt x="596" y="3980"/>
                    <a:pt x="167" y="4028"/>
                  </a:cubicBezTo>
                  <a:cubicBezTo>
                    <a:pt x="96" y="4028"/>
                    <a:pt x="24" y="4099"/>
                    <a:pt x="24" y="4194"/>
                  </a:cubicBezTo>
                  <a:cubicBezTo>
                    <a:pt x="24" y="4266"/>
                    <a:pt x="48" y="4290"/>
                    <a:pt x="96" y="4313"/>
                  </a:cubicBezTo>
                  <a:cubicBezTo>
                    <a:pt x="286" y="4456"/>
                    <a:pt x="477" y="4647"/>
                    <a:pt x="596" y="4885"/>
                  </a:cubicBezTo>
                  <a:cubicBezTo>
                    <a:pt x="715" y="5099"/>
                    <a:pt x="762" y="5361"/>
                    <a:pt x="762" y="5623"/>
                  </a:cubicBezTo>
                  <a:cubicBezTo>
                    <a:pt x="762" y="5885"/>
                    <a:pt x="715" y="6171"/>
                    <a:pt x="596" y="6361"/>
                  </a:cubicBezTo>
                  <a:cubicBezTo>
                    <a:pt x="477" y="6600"/>
                    <a:pt x="286" y="6814"/>
                    <a:pt x="96" y="6957"/>
                  </a:cubicBezTo>
                  <a:cubicBezTo>
                    <a:pt x="24" y="7028"/>
                    <a:pt x="0" y="7147"/>
                    <a:pt x="48" y="7195"/>
                  </a:cubicBezTo>
                  <a:cubicBezTo>
                    <a:pt x="72" y="7243"/>
                    <a:pt x="119" y="7266"/>
                    <a:pt x="167" y="7266"/>
                  </a:cubicBezTo>
                  <a:cubicBezTo>
                    <a:pt x="548" y="7314"/>
                    <a:pt x="953" y="7505"/>
                    <a:pt x="1215" y="7790"/>
                  </a:cubicBezTo>
                  <a:cubicBezTo>
                    <a:pt x="1453" y="8076"/>
                    <a:pt x="1620" y="8457"/>
                    <a:pt x="1620" y="8862"/>
                  </a:cubicBezTo>
                  <a:cubicBezTo>
                    <a:pt x="1667" y="8957"/>
                    <a:pt x="1715" y="9029"/>
                    <a:pt x="1810" y="9029"/>
                  </a:cubicBezTo>
                  <a:lnTo>
                    <a:pt x="9455" y="9029"/>
                  </a:lnTo>
                  <a:cubicBezTo>
                    <a:pt x="9574" y="9029"/>
                    <a:pt x="9645" y="8933"/>
                    <a:pt x="9645" y="8838"/>
                  </a:cubicBezTo>
                  <a:cubicBezTo>
                    <a:pt x="9645" y="8457"/>
                    <a:pt x="9788" y="8076"/>
                    <a:pt x="10050" y="7767"/>
                  </a:cubicBezTo>
                  <a:cubicBezTo>
                    <a:pt x="10312" y="7481"/>
                    <a:pt x="10669" y="7266"/>
                    <a:pt x="11098" y="7243"/>
                  </a:cubicBezTo>
                  <a:cubicBezTo>
                    <a:pt x="11193" y="7243"/>
                    <a:pt x="11241" y="7147"/>
                    <a:pt x="11241" y="7052"/>
                  </a:cubicBezTo>
                  <a:cubicBezTo>
                    <a:pt x="11241" y="7004"/>
                    <a:pt x="11217" y="6957"/>
                    <a:pt x="11193" y="6933"/>
                  </a:cubicBezTo>
                  <a:cubicBezTo>
                    <a:pt x="10979" y="6790"/>
                    <a:pt x="10788" y="6600"/>
                    <a:pt x="10669" y="6361"/>
                  </a:cubicBezTo>
                  <a:cubicBezTo>
                    <a:pt x="10550" y="6171"/>
                    <a:pt x="10503" y="5885"/>
                    <a:pt x="10503" y="5623"/>
                  </a:cubicBezTo>
                  <a:cubicBezTo>
                    <a:pt x="10503" y="5361"/>
                    <a:pt x="10550" y="5099"/>
                    <a:pt x="10669" y="4885"/>
                  </a:cubicBezTo>
                  <a:cubicBezTo>
                    <a:pt x="10788" y="4647"/>
                    <a:pt x="10979" y="4433"/>
                    <a:pt x="11193" y="4290"/>
                  </a:cubicBezTo>
                  <a:cubicBezTo>
                    <a:pt x="11241" y="4218"/>
                    <a:pt x="11265" y="4099"/>
                    <a:pt x="11217" y="4051"/>
                  </a:cubicBezTo>
                  <a:cubicBezTo>
                    <a:pt x="11193" y="4028"/>
                    <a:pt x="11146" y="3980"/>
                    <a:pt x="11098" y="3980"/>
                  </a:cubicBezTo>
                  <a:cubicBezTo>
                    <a:pt x="10717" y="3932"/>
                    <a:pt x="10312" y="3742"/>
                    <a:pt x="10050" y="3456"/>
                  </a:cubicBezTo>
                  <a:cubicBezTo>
                    <a:pt x="9788" y="3147"/>
                    <a:pt x="9645" y="2765"/>
                    <a:pt x="9645" y="2361"/>
                  </a:cubicBezTo>
                  <a:cubicBezTo>
                    <a:pt x="9645" y="2242"/>
                    <a:pt x="9645" y="2123"/>
                    <a:pt x="9669" y="2003"/>
                  </a:cubicBezTo>
                  <a:cubicBezTo>
                    <a:pt x="9693" y="1884"/>
                    <a:pt x="9717" y="1765"/>
                    <a:pt x="9788" y="1670"/>
                  </a:cubicBezTo>
                  <a:cubicBezTo>
                    <a:pt x="9812" y="1599"/>
                    <a:pt x="9788" y="1480"/>
                    <a:pt x="9693" y="1456"/>
                  </a:cubicBezTo>
                  <a:cubicBezTo>
                    <a:pt x="9681" y="1444"/>
                    <a:pt x="9663" y="1438"/>
                    <a:pt x="9642" y="1438"/>
                  </a:cubicBezTo>
                  <a:cubicBezTo>
                    <a:pt x="9621" y="1438"/>
                    <a:pt x="9598" y="1444"/>
                    <a:pt x="9574" y="1456"/>
                  </a:cubicBezTo>
                  <a:cubicBezTo>
                    <a:pt x="9479" y="1527"/>
                    <a:pt x="9359" y="1551"/>
                    <a:pt x="9264" y="1575"/>
                  </a:cubicBezTo>
                  <a:cubicBezTo>
                    <a:pt x="9121" y="1599"/>
                    <a:pt x="9002" y="1599"/>
                    <a:pt x="8883" y="1599"/>
                  </a:cubicBezTo>
                  <a:cubicBezTo>
                    <a:pt x="8478" y="1599"/>
                    <a:pt x="8097" y="1456"/>
                    <a:pt x="7788" y="1194"/>
                  </a:cubicBezTo>
                  <a:cubicBezTo>
                    <a:pt x="7502" y="932"/>
                    <a:pt x="7288" y="575"/>
                    <a:pt x="7264" y="146"/>
                  </a:cubicBezTo>
                  <a:cubicBezTo>
                    <a:pt x="7264" y="51"/>
                    <a:pt x="7169" y="3"/>
                    <a:pt x="7073" y="3"/>
                  </a:cubicBezTo>
                  <a:cubicBezTo>
                    <a:pt x="7026" y="3"/>
                    <a:pt x="6978" y="27"/>
                    <a:pt x="6954" y="51"/>
                  </a:cubicBezTo>
                  <a:cubicBezTo>
                    <a:pt x="6811" y="265"/>
                    <a:pt x="6621" y="456"/>
                    <a:pt x="6383" y="575"/>
                  </a:cubicBezTo>
                  <a:cubicBezTo>
                    <a:pt x="6192" y="694"/>
                    <a:pt x="5930" y="741"/>
                    <a:pt x="5644" y="741"/>
                  </a:cubicBezTo>
                  <a:cubicBezTo>
                    <a:pt x="5382" y="741"/>
                    <a:pt x="5120" y="694"/>
                    <a:pt x="4906" y="575"/>
                  </a:cubicBezTo>
                  <a:cubicBezTo>
                    <a:pt x="4668" y="456"/>
                    <a:pt x="4454" y="265"/>
                    <a:pt x="4311" y="51"/>
                  </a:cubicBezTo>
                  <a:cubicBezTo>
                    <a:pt x="4281" y="21"/>
                    <a:pt x="4225" y="1"/>
                    <a:pt x="4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0"/>
            <p:cNvSpPr/>
            <p:nvPr/>
          </p:nvSpPr>
          <p:spPr>
            <a:xfrm>
              <a:off x="4942636" y="3401641"/>
              <a:ext cx="148926" cy="298896"/>
            </a:xfrm>
            <a:custGeom>
              <a:avLst/>
              <a:gdLst/>
              <a:ahLst/>
              <a:cxnLst/>
              <a:rect l="l" t="t" r="r" b="b"/>
              <a:pathLst>
                <a:path w="4502" h="9026" extrusionOk="0">
                  <a:moveTo>
                    <a:pt x="2787" y="3906"/>
                  </a:moveTo>
                  <a:cubicBezTo>
                    <a:pt x="2882" y="4025"/>
                    <a:pt x="3049" y="4168"/>
                    <a:pt x="3168" y="4215"/>
                  </a:cubicBezTo>
                  <a:cubicBezTo>
                    <a:pt x="3382" y="4334"/>
                    <a:pt x="3430" y="4382"/>
                    <a:pt x="3311" y="4620"/>
                  </a:cubicBezTo>
                  <a:cubicBezTo>
                    <a:pt x="3168" y="4906"/>
                    <a:pt x="3097" y="5263"/>
                    <a:pt x="3097" y="5620"/>
                  </a:cubicBezTo>
                  <a:cubicBezTo>
                    <a:pt x="3097" y="5930"/>
                    <a:pt x="3144" y="6287"/>
                    <a:pt x="3263" y="6549"/>
                  </a:cubicBezTo>
                  <a:cubicBezTo>
                    <a:pt x="3359" y="6763"/>
                    <a:pt x="3478" y="6811"/>
                    <a:pt x="3239" y="6954"/>
                  </a:cubicBezTo>
                  <a:cubicBezTo>
                    <a:pt x="3049" y="7073"/>
                    <a:pt x="2930" y="7168"/>
                    <a:pt x="2811" y="7311"/>
                  </a:cubicBezTo>
                  <a:cubicBezTo>
                    <a:pt x="2549" y="7621"/>
                    <a:pt x="2215" y="8359"/>
                    <a:pt x="2263" y="9026"/>
                  </a:cubicBezTo>
                  <a:lnTo>
                    <a:pt x="2692" y="9026"/>
                  </a:lnTo>
                  <a:cubicBezTo>
                    <a:pt x="2787" y="9026"/>
                    <a:pt x="2882" y="8954"/>
                    <a:pt x="2882" y="8835"/>
                  </a:cubicBezTo>
                  <a:cubicBezTo>
                    <a:pt x="2882" y="8454"/>
                    <a:pt x="3025" y="8025"/>
                    <a:pt x="3287" y="7764"/>
                  </a:cubicBezTo>
                  <a:cubicBezTo>
                    <a:pt x="3573" y="7454"/>
                    <a:pt x="3930" y="7287"/>
                    <a:pt x="4335" y="7216"/>
                  </a:cubicBezTo>
                  <a:cubicBezTo>
                    <a:pt x="4430" y="7216"/>
                    <a:pt x="4478" y="7144"/>
                    <a:pt x="4478" y="7049"/>
                  </a:cubicBezTo>
                  <a:cubicBezTo>
                    <a:pt x="4478" y="6978"/>
                    <a:pt x="4454" y="6954"/>
                    <a:pt x="4430" y="6930"/>
                  </a:cubicBezTo>
                  <a:cubicBezTo>
                    <a:pt x="4216" y="6787"/>
                    <a:pt x="4049" y="6573"/>
                    <a:pt x="3906" y="6358"/>
                  </a:cubicBezTo>
                  <a:cubicBezTo>
                    <a:pt x="3787" y="6168"/>
                    <a:pt x="3740" y="5882"/>
                    <a:pt x="3740" y="5620"/>
                  </a:cubicBezTo>
                  <a:cubicBezTo>
                    <a:pt x="3740" y="5358"/>
                    <a:pt x="3787" y="5072"/>
                    <a:pt x="3906" y="4882"/>
                  </a:cubicBezTo>
                  <a:cubicBezTo>
                    <a:pt x="4025" y="4644"/>
                    <a:pt x="4216" y="4453"/>
                    <a:pt x="4430" y="4287"/>
                  </a:cubicBezTo>
                  <a:cubicBezTo>
                    <a:pt x="4478" y="4215"/>
                    <a:pt x="4502" y="4144"/>
                    <a:pt x="4454" y="4048"/>
                  </a:cubicBezTo>
                  <a:cubicBezTo>
                    <a:pt x="4430" y="4001"/>
                    <a:pt x="4383" y="3977"/>
                    <a:pt x="4335" y="3977"/>
                  </a:cubicBezTo>
                  <a:cubicBezTo>
                    <a:pt x="3930" y="3953"/>
                    <a:pt x="3573" y="3739"/>
                    <a:pt x="3287" y="3453"/>
                  </a:cubicBezTo>
                  <a:cubicBezTo>
                    <a:pt x="3025" y="3144"/>
                    <a:pt x="2882" y="2762"/>
                    <a:pt x="2882" y="2358"/>
                  </a:cubicBezTo>
                  <a:cubicBezTo>
                    <a:pt x="2882" y="2239"/>
                    <a:pt x="2882" y="2096"/>
                    <a:pt x="2906" y="2000"/>
                  </a:cubicBezTo>
                  <a:cubicBezTo>
                    <a:pt x="2930" y="1881"/>
                    <a:pt x="2977" y="1762"/>
                    <a:pt x="3025" y="1667"/>
                  </a:cubicBezTo>
                  <a:cubicBezTo>
                    <a:pt x="3049" y="1572"/>
                    <a:pt x="3025" y="1477"/>
                    <a:pt x="2930" y="1453"/>
                  </a:cubicBezTo>
                  <a:cubicBezTo>
                    <a:pt x="2906" y="1429"/>
                    <a:pt x="2858" y="1429"/>
                    <a:pt x="2811" y="1453"/>
                  </a:cubicBezTo>
                  <a:cubicBezTo>
                    <a:pt x="2739" y="1500"/>
                    <a:pt x="2620" y="1548"/>
                    <a:pt x="2501" y="1572"/>
                  </a:cubicBezTo>
                  <a:cubicBezTo>
                    <a:pt x="2382" y="1596"/>
                    <a:pt x="2263" y="1596"/>
                    <a:pt x="2144" y="1596"/>
                  </a:cubicBezTo>
                  <a:cubicBezTo>
                    <a:pt x="1715" y="1596"/>
                    <a:pt x="1334" y="1453"/>
                    <a:pt x="1025" y="1191"/>
                  </a:cubicBezTo>
                  <a:cubicBezTo>
                    <a:pt x="739" y="929"/>
                    <a:pt x="548" y="572"/>
                    <a:pt x="501" y="143"/>
                  </a:cubicBezTo>
                  <a:cubicBezTo>
                    <a:pt x="501" y="48"/>
                    <a:pt x="406" y="0"/>
                    <a:pt x="310" y="0"/>
                  </a:cubicBezTo>
                  <a:cubicBezTo>
                    <a:pt x="263" y="0"/>
                    <a:pt x="239" y="24"/>
                    <a:pt x="191" y="48"/>
                  </a:cubicBezTo>
                  <a:cubicBezTo>
                    <a:pt x="167" y="119"/>
                    <a:pt x="144" y="143"/>
                    <a:pt x="72" y="167"/>
                  </a:cubicBezTo>
                  <a:cubicBezTo>
                    <a:pt x="1" y="1000"/>
                    <a:pt x="406" y="1477"/>
                    <a:pt x="596" y="1667"/>
                  </a:cubicBezTo>
                  <a:cubicBezTo>
                    <a:pt x="953" y="2000"/>
                    <a:pt x="1430" y="2191"/>
                    <a:pt x="1906" y="2262"/>
                  </a:cubicBezTo>
                  <a:lnTo>
                    <a:pt x="2073" y="2262"/>
                  </a:lnTo>
                  <a:cubicBezTo>
                    <a:pt x="2215" y="2262"/>
                    <a:pt x="2215" y="2358"/>
                    <a:pt x="2215" y="2453"/>
                  </a:cubicBezTo>
                  <a:cubicBezTo>
                    <a:pt x="2215" y="3001"/>
                    <a:pt x="2454" y="3501"/>
                    <a:pt x="2787" y="3906"/>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0"/>
            <p:cNvSpPr/>
            <p:nvPr/>
          </p:nvSpPr>
          <p:spPr>
            <a:xfrm>
              <a:off x="4791395" y="3477342"/>
              <a:ext cx="226896" cy="224785"/>
            </a:xfrm>
            <a:custGeom>
              <a:avLst/>
              <a:gdLst/>
              <a:ahLst/>
              <a:cxnLst/>
              <a:rect l="l" t="t" r="r" b="b"/>
              <a:pathLst>
                <a:path w="6859" h="6788" extrusionOk="0">
                  <a:moveTo>
                    <a:pt x="2334" y="0"/>
                  </a:moveTo>
                  <a:lnTo>
                    <a:pt x="4573" y="0"/>
                  </a:lnTo>
                  <a:cubicBezTo>
                    <a:pt x="5454" y="0"/>
                    <a:pt x="6049" y="738"/>
                    <a:pt x="6168" y="1596"/>
                  </a:cubicBezTo>
                  <a:lnTo>
                    <a:pt x="6859" y="6668"/>
                  </a:lnTo>
                  <a:lnTo>
                    <a:pt x="3430" y="6787"/>
                  </a:lnTo>
                  <a:lnTo>
                    <a:pt x="0" y="6668"/>
                  </a:lnTo>
                  <a:lnTo>
                    <a:pt x="691" y="1596"/>
                  </a:lnTo>
                  <a:cubicBezTo>
                    <a:pt x="810" y="738"/>
                    <a:pt x="1429" y="0"/>
                    <a:pt x="2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0"/>
            <p:cNvSpPr/>
            <p:nvPr/>
          </p:nvSpPr>
          <p:spPr>
            <a:xfrm>
              <a:off x="4883556" y="3478137"/>
              <a:ext cx="21304" cy="220844"/>
            </a:xfrm>
            <a:custGeom>
              <a:avLst/>
              <a:gdLst/>
              <a:ahLst/>
              <a:cxnLst/>
              <a:rect l="l" t="t" r="r" b="b"/>
              <a:pathLst>
                <a:path w="644" h="6669" extrusionOk="0">
                  <a:moveTo>
                    <a:pt x="1" y="0"/>
                  </a:moveTo>
                  <a:lnTo>
                    <a:pt x="644" y="0"/>
                  </a:lnTo>
                  <a:lnTo>
                    <a:pt x="644" y="6668"/>
                  </a:lnTo>
                  <a:lnTo>
                    <a:pt x="1" y="666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0"/>
            <p:cNvSpPr/>
            <p:nvPr/>
          </p:nvSpPr>
          <p:spPr>
            <a:xfrm>
              <a:off x="4758315" y="3698947"/>
              <a:ext cx="293089" cy="67058"/>
            </a:xfrm>
            <a:custGeom>
              <a:avLst/>
              <a:gdLst/>
              <a:ahLst/>
              <a:cxnLst/>
              <a:rect l="l" t="t" r="r" b="b"/>
              <a:pathLst>
                <a:path w="8860" h="2025" extrusionOk="0">
                  <a:moveTo>
                    <a:pt x="643" y="0"/>
                  </a:moveTo>
                  <a:lnTo>
                    <a:pt x="8168" y="0"/>
                  </a:lnTo>
                  <a:cubicBezTo>
                    <a:pt x="8573" y="0"/>
                    <a:pt x="8859" y="310"/>
                    <a:pt x="8859" y="691"/>
                  </a:cubicBezTo>
                  <a:lnTo>
                    <a:pt x="8859" y="1905"/>
                  </a:lnTo>
                  <a:cubicBezTo>
                    <a:pt x="8859" y="1977"/>
                    <a:pt x="8811" y="2024"/>
                    <a:pt x="8740" y="2024"/>
                  </a:cubicBezTo>
                  <a:lnTo>
                    <a:pt x="119" y="2024"/>
                  </a:lnTo>
                  <a:cubicBezTo>
                    <a:pt x="48" y="2024"/>
                    <a:pt x="0" y="1977"/>
                    <a:pt x="0" y="1905"/>
                  </a:cubicBezTo>
                  <a:lnTo>
                    <a:pt x="0" y="691"/>
                  </a:lnTo>
                  <a:cubicBezTo>
                    <a:pt x="0" y="310"/>
                    <a:pt x="286" y="0"/>
                    <a:pt x="6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0"/>
            <p:cNvSpPr/>
            <p:nvPr/>
          </p:nvSpPr>
          <p:spPr>
            <a:xfrm>
              <a:off x="5008036" y="3698947"/>
              <a:ext cx="44923" cy="67058"/>
            </a:xfrm>
            <a:custGeom>
              <a:avLst/>
              <a:gdLst/>
              <a:ahLst/>
              <a:cxnLst/>
              <a:rect l="l" t="t" r="r" b="b"/>
              <a:pathLst>
                <a:path w="1358" h="2025" extrusionOk="0">
                  <a:moveTo>
                    <a:pt x="0" y="0"/>
                  </a:moveTo>
                  <a:lnTo>
                    <a:pt x="667" y="0"/>
                  </a:lnTo>
                  <a:cubicBezTo>
                    <a:pt x="1048" y="0"/>
                    <a:pt x="1358" y="310"/>
                    <a:pt x="1358" y="691"/>
                  </a:cubicBezTo>
                  <a:lnTo>
                    <a:pt x="1358" y="1905"/>
                  </a:lnTo>
                  <a:cubicBezTo>
                    <a:pt x="1358" y="1977"/>
                    <a:pt x="1286" y="2024"/>
                    <a:pt x="1239" y="2024"/>
                  </a:cubicBezTo>
                  <a:lnTo>
                    <a:pt x="572" y="2024"/>
                  </a:lnTo>
                  <a:cubicBezTo>
                    <a:pt x="643" y="2024"/>
                    <a:pt x="691" y="1977"/>
                    <a:pt x="691" y="1905"/>
                  </a:cubicBezTo>
                  <a:lnTo>
                    <a:pt x="691" y="691"/>
                  </a:lnTo>
                  <a:cubicBezTo>
                    <a:pt x="691" y="310"/>
                    <a:pt x="357" y="0"/>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0"/>
            <p:cNvSpPr/>
            <p:nvPr/>
          </p:nvSpPr>
          <p:spPr>
            <a:xfrm>
              <a:off x="4904826" y="3478137"/>
              <a:ext cx="113464" cy="220844"/>
            </a:xfrm>
            <a:custGeom>
              <a:avLst/>
              <a:gdLst/>
              <a:ahLst/>
              <a:cxnLst/>
              <a:rect l="l" t="t" r="r" b="b"/>
              <a:pathLst>
                <a:path w="3430" h="6669" extrusionOk="0">
                  <a:moveTo>
                    <a:pt x="2715" y="1619"/>
                  </a:moveTo>
                  <a:cubicBezTo>
                    <a:pt x="2596" y="714"/>
                    <a:pt x="2001" y="0"/>
                    <a:pt x="1096" y="0"/>
                  </a:cubicBezTo>
                  <a:lnTo>
                    <a:pt x="1" y="0"/>
                  </a:lnTo>
                  <a:lnTo>
                    <a:pt x="1" y="6668"/>
                  </a:lnTo>
                  <a:lnTo>
                    <a:pt x="3430" y="666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0"/>
            <p:cNvSpPr/>
            <p:nvPr/>
          </p:nvSpPr>
          <p:spPr>
            <a:xfrm>
              <a:off x="4920572" y="3478137"/>
              <a:ext cx="97718" cy="220049"/>
            </a:xfrm>
            <a:custGeom>
              <a:avLst/>
              <a:gdLst/>
              <a:ahLst/>
              <a:cxnLst/>
              <a:rect l="l" t="t" r="r" b="b"/>
              <a:pathLst>
                <a:path w="2954" h="6645" extrusionOk="0">
                  <a:moveTo>
                    <a:pt x="2263" y="1619"/>
                  </a:moveTo>
                  <a:cubicBezTo>
                    <a:pt x="2144" y="714"/>
                    <a:pt x="1549" y="0"/>
                    <a:pt x="668" y="0"/>
                  </a:cubicBezTo>
                  <a:lnTo>
                    <a:pt x="1" y="0"/>
                  </a:lnTo>
                  <a:cubicBezTo>
                    <a:pt x="882" y="0"/>
                    <a:pt x="1477" y="762"/>
                    <a:pt x="1596" y="1619"/>
                  </a:cubicBezTo>
                  <a:lnTo>
                    <a:pt x="2287" y="6644"/>
                  </a:lnTo>
                  <a:lnTo>
                    <a:pt x="2954" y="6644"/>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0"/>
            <p:cNvSpPr/>
            <p:nvPr/>
          </p:nvSpPr>
          <p:spPr>
            <a:xfrm>
              <a:off x="4844157" y="3527809"/>
              <a:ext cx="122164" cy="122261"/>
            </a:xfrm>
            <a:custGeom>
              <a:avLst/>
              <a:gdLst/>
              <a:ahLst/>
              <a:cxnLst/>
              <a:rect l="l" t="t" r="r" b="b"/>
              <a:pathLst>
                <a:path w="3693" h="3692" extrusionOk="0">
                  <a:moveTo>
                    <a:pt x="1835" y="3692"/>
                  </a:moveTo>
                  <a:cubicBezTo>
                    <a:pt x="2859" y="3692"/>
                    <a:pt x="3692" y="2858"/>
                    <a:pt x="3692" y="1834"/>
                  </a:cubicBezTo>
                  <a:cubicBezTo>
                    <a:pt x="3692" y="834"/>
                    <a:pt x="2859" y="0"/>
                    <a:pt x="1835" y="0"/>
                  </a:cubicBezTo>
                  <a:cubicBezTo>
                    <a:pt x="834" y="0"/>
                    <a:pt x="1" y="834"/>
                    <a:pt x="1" y="1834"/>
                  </a:cubicBezTo>
                  <a:cubicBezTo>
                    <a:pt x="1" y="2858"/>
                    <a:pt x="834" y="3692"/>
                    <a:pt x="1835" y="3692"/>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0"/>
            <p:cNvSpPr/>
            <p:nvPr/>
          </p:nvSpPr>
          <p:spPr>
            <a:xfrm>
              <a:off x="4896953" y="3527014"/>
              <a:ext cx="71717" cy="121466"/>
            </a:xfrm>
            <a:custGeom>
              <a:avLst/>
              <a:gdLst/>
              <a:ahLst/>
              <a:cxnLst/>
              <a:rect l="l" t="t" r="r" b="b"/>
              <a:pathLst>
                <a:path w="2168" h="3668" extrusionOk="0">
                  <a:moveTo>
                    <a:pt x="334" y="1"/>
                  </a:moveTo>
                  <a:cubicBezTo>
                    <a:pt x="1334" y="1"/>
                    <a:pt x="2168" y="834"/>
                    <a:pt x="2168" y="1834"/>
                  </a:cubicBezTo>
                  <a:cubicBezTo>
                    <a:pt x="2168" y="2834"/>
                    <a:pt x="1334" y="3668"/>
                    <a:pt x="334" y="3668"/>
                  </a:cubicBezTo>
                  <a:cubicBezTo>
                    <a:pt x="215" y="3668"/>
                    <a:pt x="119" y="3668"/>
                    <a:pt x="0" y="3644"/>
                  </a:cubicBezTo>
                  <a:cubicBezTo>
                    <a:pt x="858" y="3501"/>
                    <a:pt x="1525" y="2715"/>
                    <a:pt x="1525" y="1834"/>
                  </a:cubicBezTo>
                  <a:cubicBezTo>
                    <a:pt x="1525" y="905"/>
                    <a:pt x="858" y="167"/>
                    <a:pt x="0" y="24"/>
                  </a:cubicBezTo>
                  <a:cubicBezTo>
                    <a:pt x="96" y="24"/>
                    <a:pt x="215" y="1"/>
                    <a:pt x="334"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0"/>
            <p:cNvSpPr/>
            <p:nvPr/>
          </p:nvSpPr>
          <p:spPr>
            <a:xfrm>
              <a:off x="4874095" y="3556983"/>
              <a:ext cx="61496" cy="61528"/>
            </a:xfrm>
            <a:custGeom>
              <a:avLst/>
              <a:gdLst/>
              <a:ahLst/>
              <a:cxnLst/>
              <a:rect l="l" t="t" r="r" b="b"/>
              <a:pathLst>
                <a:path w="1859" h="1858" extrusionOk="0">
                  <a:moveTo>
                    <a:pt x="930" y="1858"/>
                  </a:moveTo>
                  <a:cubicBezTo>
                    <a:pt x="1430" y="1858"/>
                    <a:pt x="1858" y="1429"/>
                    <a:pt x="1858" y="929"/>
                  </a:cubicBezTo>
                  <a:cubicBezTo>
                    <a:pt x="1858" y="429"/>
                    <a:pt x="1430" y="0"/>
                    <a:pt x="930" y="0"/>
                  </a:cubicBezTo>
                  <a:cubicBezTo>
                    <a:pt x="429" y="0"/>
                    <a:pt x="1" y="429"/>
                    <a:pt x="1" y="929"/>
                  </a:cubicBezTo>
                  <a:cubicBezTo>
                    <a:pt x="1" y="1429"/>
                    <a:pt x="429" y="1858"/>
                    <a:pt x="930" y="185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0"/>
            <p:cNvSpPr/>
            <p:nvPr/>
          </p:nvSpPr>
          <p:spPr>
            <a:xfrm>
              <a:off x="4893810" y="3558573"/>
              <a:ext cx="41780" cy="60733"/>
            </a:xfrm>
            <a:custGeom>
              <a:avLst/>
              <a:gdLst/>
              <a:ahLst/>
              <a:cxnLst/>
              <a:rect l="l" t="t" r="r" b="b"/>
              <a:pathLst>
                <a:path w="1263" h="1834" extrusionOk="0">
                  <a:moveTo>
                    <a:pt x="334" y="0"/>
                  </a:moveTo>
                  <a:cubicBezTo>
                    <a:pt x="834" y="0"/>
                    <a:pt x="1262" y="405"/>
                    <a:pt x="1262" y="905"/>
                  </a:cubicBezTo>
                  <a:cubicBezTo>
                    <a:pt x="1262" y="1429"/>
                    <a:pt x="834" y="1834"/>
                    <a:pt x="334" y="1834"/>
                  </a:cubicBezTo>
                  <a:cubicBezTo>
                    <a:pt x="214" y="1834"/>
                    <a:pt x="95" y="1810"/>
                    <a:pt x="0" y="1786"/>
                  </a:cubicBezTo>
                  <a:cubicBezTo>
                    <a:pt x="357" y="1667"/>
                    <a:pt x="596" y="1310"/>
                    <a:pt x="596" y="905"/>
                  </a:cubicBezTo>
                  <a:cubicBezTo>
                    <a:pt x="596" y="524"/>
                    <a:pt x="357" y="191"/>
                    <a:pt x="0" y="48"/>
                  </a:cubicBezTo>
                  <a:cubicBezTo>
                    <a:pt x="95" y="0"/>
                    <a:pt x="214"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0"/>
            <p:cNvSpPr/>
            <p:nvPr/>
          </p:nvSpPr>
          <p:spPr>
            <a:xfrm>
              <a:off x="4712598" y="3396111"/>
              <a:ext cx="383695" cy="375392"/>
            </a:xfrm>
            <a:custGeom>
              <a:avLst/>
              <a:gdLst/>
              <a:ahLst/>
              <a:cxnLst/>
              <a:rect l="l" t="t" r="r" b="b"/>
              <a:pathLst>
                <a:path w="11599" h="11336" extrusionOk="0">
                  <a:moveTo>
                    <a:pt x="5812" y="4716"/>
                  </a:moveTo>
                  <a:cubicBezTo>
                    <a:pt x="5502" y="4716"/>
                    <a:pt x="5240" y="4835"/>
                    <a:pt x="5026" y="5049"/>
                  </a:cubicBezTo>
                  <a:cubicBezTo>
                    <a:pt x="4835" y="5263"/>
                    <a:pt x="4716" y="5525"/>
                    <a:pt x="4716" y="5811"/>
                  </a:cubicBezTo>
                  <a:cubicBezTo>
                    <a:pt x="4716" y="6121"/>
                    <a:pt x="4835" y="6383"/>
                    <a:pt x="5026" y="6597"/>
                  </a:cubicBezTo>
                  <a:cubicBezTo>
                    <a:pt x="5240" y="6811"/>
                    <a:pt x="5502" y="6930"/>
                    <a:pt x="5812" y="6930"/>
                  </a:cubicBezTo>
                  <a:cubicBezTo>
                    <a:pt x="6050" y="6930"/>
                    <a:pt x="6216" y="6859"/>
                    <a:pt x="6407" y="6740"/>
                  </a:cubicBezTo>
                  <a:cubicBezTo>
                    <a:pt x="6574" y="6621"/>
                    <a:pt x="6740" y="6454"/>
                    <a:pt x="6812" y="6264"/>
                  </a:cubicBezTo>
                  <a:cubicBezTo>
                    <a:pt x="6859" y="6168"/>
                    <a:pt x="6812" y="6049"/>
                    <a:pt x="6740" y="6025"/>
                  </a:cubicBezTo>
                  <a:cubicBezTo>
                    <a:pt x="6718" y="6020"/>
                    <a:pt x="6694" y="6017"/>
                    <a:pt x="6670" y="6017"/>
                  </a:cubicBezTo>
                  <a:cubicBezTo>
                    <a:pt x="6594" y="6017"/>
                    <a:pt x="6520" y="6048"/>
                    <a:pt x="6502" y="6121"/>
                  </a:cubicBezTo>
                  <a:cubicBezTo>
                    <a:pt x="6431" y="6240"/>
                    <a:pt x="6359" y="6359"/>
                    <a:pt x="6240" y="6454"/>
                  </a:cubicBezTo>
                  <a:cubicBezTo>
                    <a:pt x="6121" y="6525"/>
                    <a:pt x="5954" y="6573"/>
                    <a:pt x="5812" y="6573"/>
                  </a:cubicBezTo>
                  <a:cubicBezTo>
                    <a:pt x="5597" y="6573"/>
                    <a:pt x="5431" y="6502"/>
                    <a:pt x="5288" y="6359"/>
                  </a:cubicBezTo>
                  <a:cubicBezTo>
                    <a:pt x="5169" y="6216"/>
                    <a:pt x="5073" y="6025"/>
                    <a:pt x="5073" y="5811"/>
                  </a:cubicBezTo>
                  <a:cubicBezTo>
                    <a:pt x="5073" y="5621"/>
                    <a:pt x="5121" y="5430"/>
                    <a:pt x="5288" y="5287"/>
                  </a:cubicBezTo>
                  <a:cubicBezTo>
                    <a:pt x="5431" y="5168"/>
                    <a:pt x="5597" y="5073"/>
                    <a:pt x="5812" y="5073"/>
                  </a:cubicBezTo>
                  <a:cubicBezTo>
                    <a:pt x="5954" y="5073"/>
                    <a:pt x="6121" y="5097"/>
                    <a:pt x="6240" y="5192"/>
                  </a:cubicBezTo>
                  <a:cubicBezTo>
                    <a:pt x="6359" y="5287"/>
                    <a:pt x="6431" y="5406"/>
                    <a:pt x="6502" y="5525"/>
                  </a:cubicBezTo>
                  <a:cubicBezTo>
                    <a:pt x="6539" y="5598"/>
                    <a:pt x="6603" y="5629"/>
                    <a:pt x="6673" y="5629"/>
                  </a:cubicBezTo>
                  <a:cubicBezTo>
                    <a:pt x="6695" y="5629"/>
                    <a:pt x="6718" y="5626"/>
                    <a:pt x="6740" y="5621"/>
                  </a:cubicBezTo>
                  <a:cubicBezTo>
                    <a:pt x="6812" y="5549"/>
                    <a:pt x="6859" y="5454"/>
                    <a:pt x="6812" y="5382"/>
                  </a:cubicBezTo>
                  <a:cubicBezTo>
                    <a:pt x="6740" y="5168"/>
                    <a:pt x="6574" y="5001"/>
                    <a:pt x="6407" y="4906"/>
                  </a:cubicBezTo>
                  <a:cubicBezTo>
                    <a:pt x="6216" y="4763"/>
                    <a:pt x="6026" y="4716"/>
                    <a:pt x="5812" y="4716"/>
                  </a:cubicBezTo>
                  <a:close/>
                  <a:moveTo>
                    <a:pt x="5812" y="4120"/>
                  </a:moveTo>
                  <a:cubicBezTo>
                    <a:pt x="6288" y="4120"/>
                    <a:pt x="6717" y="4335"/>
                    <a:pt x="7002" y="4620"/>
                  </a:cubicBezTo>
                  <a:cubicBezTo>
                    <a:pt x="7312" y="4930"/>
                    <a:pt x="7502" y="5335"/>
                    <a:pt x="7502" y="5811"/>
                  </a:cubicBezTo>
                  <a:cubicBezTo>
                    <a:pt x="7502" y="6287"/>
                    <a:pt x="7312" y="6716"/>
                    <a:pt x="7002" y="7002"/>
                  </a:cubicBezTo>
                  <a:cubicBezTo>
                    <a:pt x="6717" y="7335"/>
                    <a:pt x="6288" y="7526"/>
                    <a:pt x="5812" y="7526"/>
                  </a:cubicBezTo>
                  <a:cubicBezTo>
                    <a:pt x="5335" y="7526"/>
                    <a:pt x="4930" y="7311"/>
                    <a:pt x="4621" y="7002"/>
                  </a:cubicBezTo>
                  <a:cubicBezTo>
                    <a:pt x="4287" y="6716"/>
                    <a:pt x="4121" y="6287"/>
                    <a:pt x="4121" y="5811"/>
                  </a:cubicBezTo>
                  <a:cubicBezTo>
                    <a:pt x="4121" y="5335"/>
                    <a:pt x="4335" y="4930"/>
                    <a:pt x="4621" y="4620"/>
                  </a:cubicBezTo>
                  <a:cubicBezTo>
                    <a:pt x="4930" y="4311"/>
                    <a:pt x="5335" y="4120"/>
                    <a:pt x="5812" y="4120"/>
                  </a:cubicBezTo>
                  <a:close/>
                  <a:moveTo>
                    <a:pt x="7217" y="572"/>
                  </a:moveTo>
                  <a:cubicBezTo>
                    <a:pt x="7336" y="953"/>
                    <a:pt x="7550" y="1286"/>
                    <a:pt x="7812" y="1524"/>
                  </a:cubicBezTo>
                  <a:cubicBezTo>
                    <a:pt x="8169" y="1858"/>
                    <a:pt x="8645" y="2072"/>
                    <a:pt x="9169" y="2072"/>
                  </a:cubicBezTo>
                  <a:cubicBezTo>
                    <a:pt x="9336" y="2072"/>
                    <a:pt x="9503" y="2025"/>
                    <a:pt x="9646" y="2001"/>
                  </a:cubicBezTo>
                  <a:lnTo>
                    <a:pt x="9646" y="2001"/>
                  </a:lnTo>
                  <a:cubicBezTo>
                    <a:pt x="9622" y="2144"/>
                    <a:pt x="9598" y="2310"/>
                    <a:pt x="9598" y="2477"/>
                  </a:cubicBezTo>
                  <a:cubicBezTo>
                    <a:pt x="9598" y="3025"/>
                    <a:pt x="9789" y="3501"/>
                    <a:pt x="10122" y="3858"/>
                  </a:cubicBezTo>
                  <a:cubicBezTo>
                    <a:pt x="10408" y="4120"/>
                    <a:pt x="10717" y="4335"/>
                    <a:pt x="11075" y="4454"/>
                  </a:cubicBezTo>
                  <a:cubicBezTo>
                    <a:pt x="10932" y="4597"/>
                    <a:pt x="10813" y="4739"/>
                    <a:pt x="10717" y="4930"/>
                  </a:cubicBezTo>
                  <a:cubicBezTo>
                    <a:pt x="10598" y="5192"/>
                    <a:pt x="10503" y="5525"/>
                    <a:pt x="10503" y="5859"/>
                  </a:cubicBezTo>
                  <a:cubicBezTo>
                    <a:pt x="10503" y="6168"/>
                    <a:pt x="10574" y="6502"/>
                    <a:pt x="10717" y="6764"/>
                  </a:cubicBezTo>
                  <a:cubicBezTo>
                    <a:pt x="10813" y="6954"/>
                    <a:pt x="10932" y="7097"/>
                    <a:pt x="11075" y="7240"/>
                  </a:cubicBezTo>
                  <a:cubicBezTo>
                    <a:pt x="10717" y="7335"/>
                    <a:pt x="10384" y="7549"/>
                    <a:pt x="10146" y="7811"/>
                  </a:cubicBezTo>
                  <a:cubicBezTo>
                    <a:pt x="9860" y="8121"/>
                    <a:pt x="9646" y="8526"/>
                    <a:pt x="9622" y="8978"/>
                  </a:cubicBezTo>
                  <a:lnTo>
                    <a:pt x="9384" y="8978"/>
                  </a:lnTo>
                  <a:lnTo>
                    <a:pt x="8765" y="4454"/>
                  </a:lnTo>
                  <a:cubicBezTo>
                    <a:pt x="8765" y="4358"/>
                    <a:pt x="8669" y="4311"/>
                    <a:pt x="8574" y="4311"/>
                  </a:cubicBezTo>
                  <a:cubicBezTo>
                    <a:pt x="8503" y="4311"/>
                    <a:pt x="8431" y="4382"/>
                    <a:pt x="8431" y="4477"/>
                  </a:cubicBezTo>
                  <a:lnTo>
                    <a:pt x="9027" y="8955"/>
                  </a:lnTo>
                  <a:lnTo>
                    <a:pt x="5954" y="8955"/>
                  </a:lnTo>
                  <a:lnTo>
                    <a:pt x="5954" y="7788"/>
                  </a:lnTo>
                  <a:cubicBezTo>
                    <a:pt x="6431" y="7716"/>
                    <a:pt x="6883" y="7526"/>
                    <a:pt x="7217" y="7192"/>
                  </a:cubicBezTo>
                  <a:cubicBezTo>
                    <a:pt x="7574" y="6835"/>
                    <a:pt x="7812" y="6335"/>
                    <a:pt x="7812" y="5763"/>
                  </a:cubicBezTo>
                  <a:cubicBezTo>
                    <a:pt x="7812" y="5192"/>
                    <a:pt x="7574" y="4692"/>
                    <a:pt x="7217" y="4335"/>
                  </a:cubicBezTo>
                  <a:cubicBezTo>
                    <a:pt x="6883" y="4001"/>
                    <a:pt x="6431" y="3763"/>
                    <a:pt x="5954" y="3739"/>
                  </a:cubicBezTo>
                  <a:lnTo>
                    <a:pt x="5954" y="2572"/>
                  </a:lnTo>
                  <a:lnTo>
                    <a:pt x="6907" y="2572"/>
                  </a:lnTo>
                  <a:cubicBezTo>
                    <a:pt x="7240" y="2572"/>
                    <a:pt x="7502" y="2691"/>
                    <a:pt x="7741" y="2882"/>
                  </a:cubicBezTo>
                  <a:cubicBezTo>
                    <a:pt x="7979" y="3072"/>
                    <a:pt x="8169" y="3382"/>
                    <a:pt x="8288" y="3715"/>
                  </a:cubicBezTo>
                  <a:cubicBezTo>
                    <a:pt x="8309" y="3777"/>
                    <a:pt x="8383" y="3839"/>
                    <a:pt x="8449" y="3839"/>
                  </a:cubicBezTo>
                  <a:cubicBezTo>
                    <a:pt x="8459" y="3839"/>
                    <a:pt x="8469" y="3838"/>
                    <a:pt x="8479" y="3834"/>
                  </a:cubicBezTo>
                  <a:cubicBezTo>
                    <a:pt x="8574" y="3787"/>
                    <a:pt x="8645" y="3715"/>
                    <a:pt x="8598" y="3620"/>
                  </a:cubicBezTo>
                  <a:cubicBezTo>
                    <a:pt x="8479" y="3239"/>
                    <a:pt x="8241" y="2882"/>
                    <a:pt x="7955" y="2644"/>
                  </a:cubicBezTo>
                  <a:cubicBezTo>
                    <a:pt x="7693" y="2429"/>
                    <a:pt x="7336" y="2287"/>
                    <a:pt x="6907" y="2287"/>
                  </a:cubicBezTo>
                  <a:lnTo>
                    <a:pt x="4668" y="2287"/>
                  </a:lnTo>
                  <a:cubicBezTo>
                    <a:pt x="4192" y="2287"/>
                    <a:pt x="3787" y="2477"/>
                    <a:pt x="3478" y="2787"/>
                  </a:cubicBezTo>
                  <a:cubicBezTo>
                    <a:pt x="3168" y="3120"/>
                    <a:pt x="2954" y="3549"/>
                    <a:pt x="2882" y="4073"/>
                  </a:cubicBezTo>
                  <a:lnTo>
                    <a:pt x="2478" y="7216"/>
                  </a:lnTo>
                  <a:cubicBezTo>
                    <a:pt x="2478" y="7311"/>
                    <a:pt x="2525" y="7407"/>
                    <a:pt x="2620" y="7407"/>
                  </a:cubicBezTo>
                  <a:cubicBezTo>
                    <a:pt x="2716" y="7407"/>
                    <a:pt x="2811" y="7335"/>
                    <a:pt x="2811" y="7240"/>
                  </a:cubicBezTo>
                  <a:lnTo>
                    <a:pt x="3216" y="4096"/>
                  </a:lnTo>
                  <a:cubicBezTo>
                    <a:pt x="3287" y="3668"/>
                    <a:pt x="3454" y="3287"/>
                    <a:pt x="3716" y="3025"/>
                  </a:cubicBezTo>
                  <a:cubicBezTo>
                    <a:pt x="3954" y="2787"/>
                    <a:pt x="4287" y="2644"/>
                    <a:pt x="4668" y="2644"/>
                  </a:cubicBezTo>
                  <a:lnTo>
                    <a:pt x="5621" y="2644"/>
                  </a:lnTo>
                  <a:lnTo>
                    <a:pt x="5621" y="3763"/>
                  </a:lnTo>
                  <a:cubicBezTo>
                    <a:pt x="5145" y="3834"/>
                    <a:pt x="4716" y="4025"/>
                    <a:pt x="4383" y="4358"/>
                  </a:cubicBezTo>
                  <a:cubicBezTo>
                    <a:pt x="4025" y="4716"/>
                    <a:pt x="3787" y="5216"/>
                    <a:pt x="3787" y="5787"/>
                  </a:cubicBezTo>
                  <a:cubicBezTo>
                    <a:pt x="3787" y="6359"/>
                    <a:pt x="4025" y="6859"/>
                    <a:pt x="4383" y="7216"/>
                  </a:cubicBezTo>
                  <a:cubicBezTo>
                    <a:pt x="4716" y="7549"/>
                    <a:pt x="5145" y="7788"/>
                    <a:pt x="5621" y="7811"/>
                  </a:cubicBezTo>
                  <a:lnTo>
                    <a:pt x="5621" y="8955"/>
                  </a:lnTo>
                  <a:lnTo>
                    <a:pt x="2573" y="8955"/>
                  </a:lnTo>
                  <a:lnTo>
                    <a:pt x="2692" y="8026"/>
                  </a:lnTo>
                  <a:cubicBezTo>
                    <a:pt x="2692" y="7931"/>
                    <a:pt x="2620" y="7835"/>
                    <a:pt x="2525" y="7835"/>
                  </a:cubicBezTo>
                  <a:cubicBezTo>
                    <a:pt x="2454" y="7835"/>
                    <a:pt x="2358" y="7907"/>
                    <a:pt x="2358" y="8002"/>
                  </a:cubicBezTo>
                  <a:lnTo>
                    <a:pt x="2239" y="8978"/>
                  </a:lnTo>
                  <a:lnTo>
                    <a:pt x="2001" y="8978"/>
                  </a:lnTo>
                  <a:cubicBezTo>
                    <a:pt x="1930" y="8526"/>
                    <a:pt x="1763" y="8145"/>
                    <a:pt x="1454" y="7811"/>
                  </a:cubicBezTo>
                  <a:cubicBezTo>
                    <a:pt x="1215" y="7549"/>
                    <a:pt x="906" y="7359"/>
                    <a:pt x="549" y="7240"/>
                  </a:cubicBezTo>
                  <a:cubicBezTo>
                    <a:pt x="691" y="7097"/>
                    <a:pt x="811" y="6954"/>
                    <a:pt x="906" y="6764"/>
                  </a:cubicBezTo>
                  <a:cubicBezTo>
                    <a:pt x="1025" y="6502"/>
                    <a:pt x="1096" y="6168"/>
                    <a:pt x="1096" y="5859"/>
                  </a:cubicBezTo>
                  <a:cubicBezTo>
                    <a:pt x="1096" y="5525"/>
                    <a:pt x="1049" y="5192"/>
                    <a:pt x="906" y="4930"/>
                  </a:cubicBezTo>
                  <a:cubicBezTo>
                    <a:pt x="811" y="4739"/>
                    <a:pt x="691" y="4597"/>
                    <a:pt x="549" y="4454"/>
                  </a:cubicBezTo>
                  <a:cubicBezTo>
                    <a:pt x="930" y="4335"/>
                    <a:pt x="1263" y="4120"/>
                    <a:pt x="1501" y="3858"/>
                  </a:cubicBezTo>
                  <a:cubicBezTo>
                    <a:pt x="1811" y="3501"/>
                    <a:pt x="2025" y="3025"/>
                    <a:pt x="2025" y="2477"/>
                  </a:cubicBezTo>
                  <a:cubicBezTo>
                    <a:pt x="2025" y="2334"/>
                    <a:pt x="2001" y="2144"/>
                    <a:pt x="1977" y="2001"/>
                  </a:cubicBezTo>
                  <a:lnTo>
                    <a:pt x="1977" y="2001"/>
                  </a:lnTo>
                  <a:cubicBezTo>
                    <a:pt x="2120" y="2025"/>
                    <a:pt x="2263" y="2072"/>
                    <a:pt x="2454" y="2072"/>
                  </a:cubicBezTo>
                  <a:cubicBezTo>
                    <a:pt x="2978" y="2072"/>
                    <a:pt x="3454" y="1858"/>
                    <a:pt x="3811" y="1524"/>
                  </a:cubicBezTo>
                  <a:cubicBezTo>
                    <a:pt x="4073" y="1262"/>
                    <a:pt x="4287" y="929"/>
                    <a:pt x="4407" y="572"/>
                  </a:cubicBezTo>
                  <a:cubicBezTo>
                    <a:pt x="4526" y="715"/>
                    <a:pt x="4716" y="834"/>
                    <a:pt x="4883" y="929"/>
                  </a:cubicBezTo>
                  <a:cubicBezTo>
                    <a:pt x="5145" y="1048"/>
                    <a:pt x="5478" y="1143"/>
                    <a:pt x="5812" y="1143"/>
                  </a:cubicBezTo>
                  <a:cubicBezTo>
                    <a:pt x="6145" y="1143"/>
                    <a:pt x="6478" y="1072"/>
                    <a:pt x="6740" y="929"/>
                  </a:cubicBezTo>
                  <a:cubicBezTo>
                    <a:pt x="6907" y="834"/>
                    <a:pt x="7074" y="715"/>
                    <a:pt x="7217" y="572"/>
                  </a:cubicBezTo>
                  <a:close/>
                  <a:moveTo>
                    <a:pt x="9598" y="9312"/>
                  </a:moveTo>
                  <a:cubicBezTo>
                    <a:pt x="9741" y="9312"/>
                    <a:pt x="9860" y="9359"/>
                    <a:pt x="9955" y="9455"/>
                  </a:cubicBezTo>
                  <a:cubicBezTo>
                    <a:pt x="10051" y="9550"/>
                    <a:pt x="10098" y="9669"/>
                    <a:pt x="10098" y="9812"/>
                  </a:cubicBezTo>
                  <a:lnTo>
                    <a:pt x="10098" y="11003"/>
                  </a:lnTo>
                  <a:lnTo>
                    <a:pt x="1525" y="11003"/>
                  </a:lnTo>
                  <a:lnTo>
                    <a:pt x="1525" y="9812"/>
                  </a:lnTo>
                  <a:cubicBezTo>
                    <a:pt x="1525" y="9669"/>
                    <a:pt x="1596" y="9550"/>
                    <a:pt x="1668" y="9455"/>
                  </a:cubicBezTo>
                  <a:cubicBezTo>
                    <a:pt x="1763" y="9359"/>
                    <a:pt x="1882" y="9312"/>
                    <a:pt x="2025" y="9312"/>
                  </a:cubicBezTo>
                  <a:close/>
                  <a:moveTo>
                    <a:pt x="7264" y="0"/>
                  </a:moveTo>
                  <a:cubicBezTo>
                    <a:pt x="7217" y="48"/>
                    <a:pt x="7193" y="72"/>
                    <a:pt x="7145" y="96"/>
                  </a:cubicBezTo>
                  <a:cubicBezTo>
                    <a:pt x="7002" y="310"/>
                    <a:pt x="6788" y="477"/>
                    <a:pt x="6550" y="596"/>
                  </a:cubicBezTo>
                  <a:cubicBezTo>
                    <a:pt x="6312" y="739"/>
                    <a:pt x="6050" y="786"/>
                    <a:pt x="5788" y="786"/>
                  </a:cubicBezTo>
                  <a:cubicBezTo>
                    <a:pt x="5478" y="786"/>
                    <a:pt x="5240" y="715"/>
                    <a:pt x="5002" y="596"/>
                  </a:cubicBezTo>
                  <a:cubicBezTo>
                    <a:pt x="4764" y="477"/>
                    <a:pt x="4573" y="310"/>
                    <a:pt x="4407" y="96"/>
                  </a:cubicBezTo>
                  <a:cubicBezTo>
                    <a:pt x="4376" y="65"/>
                    <a:pt x="4327" y="35"/>
                    <a:pt x="4271" y="35"/>
                  </a:cubicBezTo>
                  <a:cubicBezTo>
                    <a:pt x="4238" y="35"/>
                    <a:pt x="4203" y="46"/>
                    <a:pt x="4168" y="72"/>
                  </a:cubicBezTo>
                  <a:cubicBezTo>
                    <a:pt x="4145" y="96"/>
                    <a:pt x="4121" y="119"/>
                    <a:pt x="4121" y="191"/>
                  </a:cubicBezTo>
                  <a:cubicBezTo>
                    <a:pt x="4097" y="596"/>
                    <a:pt x="3883" y="1001"/>
                    <a:pt x="3573" y="1262"/>
                  </a:cubicBezTo>
                  <a:cubicBezTo>
                    <a:pt x="3287" y="1524"/>
                    <a:pt x="2906" y="1715"/>
                    <a:pt x="2454" y="1715"/>
                  </a:cubicBezTo>
                  <a:cubicBezTo>
                    <a:pt x="2335" y="1715"/>
                    <a:pt x="2216" y="1715"/>
                    <a:pt x="2097" y="1667"/>
                  </a:cubicBezTo>
                  <a:cubicBezTo>
                    <a:pt x="1977" y="1644"/>
                    <a:pt x="1882" y="1620"/>
                    <a:pt x="1763" y="1548"/>
                  </a:cubicBezTo>
                  <a:cubicBezTo>
                    <a:pt x="1741" y="1543"/>
                    <a:pt x="1717" y="1540"/>
                    <a:pt x="1693" y="1540"/>
                  </a:cubicBezTo>
                  <a:cubicBezTo>
                    <a:pt x="1617" y="1540"/>
                    <a:pt x="1543" y="1571"/>
                    <a:pt x="1525" y="1644"/>
                  </a:cubicBezTo>
                  <a:cubicBezTo>
                    <a:pt x="1501" y="1715"/>
                    <a:pt x="1501" y="1763"/>
                    <a:pt x="1525" y="1786"/>
                  </a:cubicBezTo>
                  <a:cubicBezTo>
                    <a:pt x="1596" y="1882"/>
                    <a:pt x="1620" y="2001"/>
                    <a:pt x="1644" y="2120"/>
                  </a:cubicBezTo>
                  <a:cubicBezTo>
                    <a:pt x="1668" y="2239"/>
                    <a:pt x="1668" y="2358"/>
                    <a:pt x="1668" y="2477"/>
                  </a:cubicBezTo>
                  <a:cubicBezTo>
                    <a:pt x="1668" y="2929"/>
                    <a:pt x="1501" y="3311"/>
                    <a:pt x="1239" y="3620"/>
                  </a:cubicBezTo>
                  <a:cubicBezTo>
                    <a:pt x="953" y="3906"/>
                    <a:pt x="572" y="4120"/>
                    <a:pt x="168" y="4144"/>
                  </a:cubicBezTo>
                  <a:cubicBezTo>
                    <a:pt x="72" y="4144"/>
                    <a:pt x="1" y="4239"/>
                    <a:pt x="1" y="4335"/>
                  </a:cubicBezTo>
                  <a:cubicBezTo>
                    <a:pt x="48" y="4382"/>
                    <a:pt x="72" y="4406"/>
                    <a:pt x="96" y="4454"/>
                  </a:cubicBezTo>
                  <a:cubicBezTo>
                    <a:pt x="310" y="4597"/>
                    <a:pt x="477" y="4811"/>
                    <a:pt x="596" y="5049"/>
                  </a:cubicBezTo>
                  <a:cubicBezTo>
                    <a:pt x="715" y="5287"/>
                    <a:pt x="787" y="5549"/>
                    <a:pt x="787" y="5811"/>
                  </a:cubicBezTo>
                  <a:cubicBezTo>
                    <a:pt x="787" y="6097"/>
                    <a:pt x="715" y="6359"/>
                    <a:pt x="596" y="6597"/>
                  </a:cubicBezTo>
                  <a:cubicBezTo>
                    <a:pt x="477" y="6835"/>
                    <a:pt x="310" y="7049"/>
                    <a:pt x="96" y="7192"/>
                  </a:cubicBezTo>
                  <a:cubicBezTo>
                    <a:pt x="25" y="7240"/>
                    <a:pt x="1" y="7335"/>
                    <a:pt x="72" y="7430"/>
                  </a:cubicBezTo>
                  <a:cubicBezTo>
                    <a:pt x="120" y="7454"/>
                    <a:pt x="168" y="7478"/>
                    <a:pt x="215" y="7478"/>
                  </a:cubicBezTo>
                  <a:cubicBezTo>
                    <a:pt x="620" y="7526"/>
                    <a:pt x="1001" y="7716"/>
                    <a:pt x="1263" y="8026"/>
                  </a:cubicBezTo>
                  <a:cubicBezTo>
                    <a:pt x="1525" y="8288"/>
                    <a:pt x="1668" y="8645"/>
                    <a:pt x="1715" y="9026"/>
                  </a:cubicBezTo>
                  <a:cubicBezTo>
                    <a:pt x="1620" y="9097"/>
                    <a:pt x="1525" y="9145"/>
                    <a:pt x="1334" y="9193"/>
                  </a:cubicBezTo>
                  <a:cubicBezTo>
                    <a:pt x="1192" y="9336"/>
                    <a:pt x="1096" y="9550"/>
                    <a:pt x="1096" y="9788"/>
                  </a:cubicBezTo>
                  <a:lnTo>
                    <a:pt x="1096" y="11145"/>
                  </a:lnTo>
                  <a:cubicBezTo>
                    <a:pt x="1096" y="11241"/>
                    <a:pt x="1192" y="11336"/>
                    <a:pt x="1287" y="11336"/>
                  </a:cubicBezTo>
                  <a:lnTo>
                    <a:pt x="10193" y="11336"/>
                  </a:lnTo>
                  <a:cubicBezTo>
                    <a:pt x="10265" y="11336"/>
                    <a:pt x="10360" y="11241"/>
                    <a:pt x="10360" y="11145"/>
                  </a:cubicBezTo>
                  <a:lnTo>
                    <a:pt x="10360" y="9788"/>
                  </a:lnTo>
                  <a:cubicBezTo>
                    <a:pt x="10360" y="9550"/>
                    <a:pt x="10265" y="9336"/>
                    <a:pt x="10122" y="9193"/>
                  </a:cubicBezTo>
                  <a:cubicBezTo>
                    <a:pt x="10074" y="9097"/>
                    <a:pt x="9979" y="9026"/>
                    <a:pt x="9884" y="9002"/>
                  </a:cubicBezTo>
                  <a:cubicBezTo>
                    <a:pt x="9931" y="8621"/>
                    <a:pt x="10098" y="8264"/>
                    <a:pt x="10336" y="8002"/>
                  </a:cubicBezTo>
                  <a:cubicBezTo>
                    <a:pt x="10598" y="7692"/>
                    <a:pt x="11003" y="7478"/>
                    <a:pt x="11408" y="7454"/>
                  </a:cubicBezTo>
                  <a:cubicBezTo>
                    <a:pt x="11503" y="7454"/>
                    <a:pt x="11551" y="7359"/>
                    <a:pt x="11551" y="7288"/>
                  </a:cubicBezTo>
                  <a:cubicBezTo>
                    <a:pt x="11551" y="7216"/>
                    <a:pt x="11527" y="7192"/>
                    <a:pt x="11503" y="7168"/>
                  </a:cubicBezTo>
                  <a:cubicBezTo>
                    <a:pt x="11289" y="7002"/>
                    <a:pt x="11098" y="6811"/>
                    <a:pt x="10979" y="6573"/>
                  </a:cubicBezTo>
                  <a:cubicBezTo>
                    <a:pt x="10860" y="6335"/>
                    <a:pt x="10813" y="6049"/>
                    <a:pt x="10813" y="5787"/>
                  </a:cubicBezTo>
                  <a:cubicBezTo>
                    <a:pt x="10813" y="5525"/>
                    <a:pt x="10860" y="5263"/>
                    <a:pt x="10979" y="5025"/>
                  </a:cubicBezTo>
                  <a:cubicBezTo>
                    <a:pt x="11122" y="4787"/>
                    <a:pt x="11289" y="4573"/>
                    <a:pt x="11503" y="4430"/>
                  </a:cubicBezTo>
                  <a:cubicBezTo>
                    <a:pt x="11551" y="4358"/>
                    <a:pt x="11598" y="4263"/>
                    <a:pt x="11527" y="4192"/>
                  </a:cubicBezTo>
                  <a:cubicBezTo>
                    <a:pt x="11503" y="4144"/>
                    <a:pt x="11479" y="4120"/>
                    <a:pt x="11408" y="4120"/>
                  </a:cubicBezTo>
                  <a:cubicBezTo>
                    <a:pt x="11003" y="4096"/>
                    <a:pt x="10598" y="3882"/>
                    <a:pt x="10336" y="3596"/>
                  </a:cubicBezTo>
                  <a:cubicBezTo>
                    <a:pt x="10074" y="3287"/>
                    <a:pt x="9884" y="2906"/>
                    <a:pt x="9884" y="2453"/>
                  </a:cubicBezTo>
                  <a:cubicBezTo>
                    <a:pt x="9884" y="2334"/>
                    <a:pt x="9884" y="2215"/>
                    <a:pt x="9931" y="2096"/>
                  </a:cubicBezTo>
                  <a:cubicBezTo>
                    <a:pt x="9955" y="1977"/>
                    <a:pt x="9979" y="1882"/>
                    <a:pt x="10051" y="1763"/>
                  </a:cubicBezTo>
                  <a:cubicBezTo>
                    <a:pt x="10074" y="1667"/>
                    <a:pt x="10051" y="1572"/>
                    <a:pt x="9955" y="1524"/>
                  </a:cubicBezTo>
                  <a:cubicBezTo>
                    <a:pt x="9920" y="1513"/>
                    <a:pt x="9890" y="1507"/>
                    <a:pt x="9866" y="1507"/>
                  </a:cubicBezTo>
                  <a:cubicBezTo>
                    <a:pt x="9842" y="1507"/>
                    <a:pt x="9824" y="1513"/>
                    <a:pt x="9812" y="1524"/>
                  </a:cubicBezTo>
                  <a:cubicBezTo>
                    <a:pt x="9717" y="1596"/>
                    <a:pt x="9598" y="1620"/>
                    <a:pt x="9479" y="1644"/>
                  </a:cubicBezTo>
                  <a:cubicBezTo>
                    <a:pt x="9360" y="1667"/>
                    <a:pt x="9241" y="1667"/>
                    <a:pt x="9122" y="1667"/>
                  </a:cubicBezTo>
                  <a:cubicBezTo>
                    <a:pt x="8669" y="1667"/>
                    <a:pt x="8288" y="1501"/>
                    <a:pt x="7979" y="1239"/>
                  </a:cubicBezTo>
                  <a:cubicBezTo>
                    <a:pt x="7693" y="953"/>
                    <a:pt x="7479" y="572"/>
                    <a:pt x="7455" y="167"/>
                  </a:cubicBezTo>
                  <a:cubicBezTo>
                    <a:pt x="7455" y="72"/>
                    <a:pt x="7360" y="0"/>
                    <a:pt x="7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2" name="Picture 8">
            <a:extLst>
              <a:ext uri="{FF2B5EF4-FFF2-40B4-BE49-F238E27FC236}">
                <a16:creationId xmlns:a16="http://schemas.microsoft.com/office/drawing/2014/main" id="{D7F8DAE8-1E15-6441-F06B-FF299DFD4F5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7756"/>
          <a:stretch>
            <a:fillRect/>
          </a:stretch>
        </p:blipFill>
        <p:spPr bwMode="auto">
          <a:xfrm>
            <a:off x="-187014" y="1488700"/>
            <a:ext cx="5202755" cy="296803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FA60446B-DF57-0B1D-C1F6-505FC80439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0318"/>
          <a:stretch>
            <a:fillRect/>
          </a:stretch>
        </p:blipFill>
        <p:spPr bwMode="auto">
          <a:xfrm>
            <a:off x="4704410" y="1908993"/>
            <a:ext cx="4472289" cy="177758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40"/>
        <p:cNvGrpSpPr/>
        <p:nvPr/>
      </p:nvGrpSpPr>
      <p:grpSpPr>
        <a:xfrm>
          <a:off x="0" y="0"/>
          <a:ext cx="0" cy="0"/>
          <a:chOff x="0" y="0"/>
          <a:chExt cx="0" cy="0"/>
        </a:xfrm>
      </p:grpSpPr>
      <p:sp>
        <p:nvSpPr>
          <p:cNvPr id="3341" name="Google Shape;3341;p39"/>
          <p:cNvSpPr txBox="1">
            <a:spLocks noGrp="1"/>
          </p:cNvSpPr>
          <p:nvPr>
            <p:ph type="title"/>
          </p:nvPr>
        </p:nvSpPr>
        <p:spPr>
          <a:xfrm>
            <a:off x="107352" y="321395"/>
            <a:ext cx="3221064" cy="4724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Data and Technology Utilisation</a:t>
            </a:r>
            <a:endParaRPr sz="1600" dirty="0"/>
          </a:p>
        </p:txBody>
      </p:sp>
      <p:grpSp>
        <p:nvGrpSpPr>
          <p:cNvPr id="3343" name="Google Shape;3343;p39"/>
          <p:cNvGrpSpPr/>
          <p:nvPr/>
        </p:nvGrpSpPr>
        <p:grpSpPr>
          <a:xfrm>
            <a:off x="7105450" y="1301872"/>
            <a:ext cx="2038550" cy="3841628"/>
            <a:chOff x="6231900" y="1322197"/>
            <a:chExt cx="2038550" cy="3841628"/>
          </a:xfrm>
        </p:grpSpPr>
        <p:sp>
          <p:nvSpPr>
            <p:cNvPr id="3344" name="Google Shape;3344;p39"/>
            <p:cNvSpPr/>
            <p:nvPr/>
          </p:nvSpPr>
          <p:spPr>
            <a:xfrm>
              <a:off x="6231900" y="4418800"/>
              <a:ext cx="2038550" cy="745025"/>
            </a:xfrm>
            <a:custGeom>
              <a:avLst/>
              <a:gdLst/>
              <a:ahLst/>
              <a:cxnLst/>
              <a:rect l="l" t="t" r="r" b="b"/>
              <a:pathLst>
                <a:path w="81542" h="29801" extrusionOk="0">
                  <a:moveTo>
                    <a:pt x="14818" y="0"/>
                  </a:moveTo>
                  <a:lnTo>
                    <a:pt x="0" y="29801"/>
                  </a:lnTo>
                  <a:lnTo>
                    <a:pt x="64719" y="28988"/>
                  </a:lnTo>
                  <a:lnTo>
                    <a:pt x="81542" y="0"/>
                  </a:lnTo>
                  <a:close/>
                </a:path>
              </a:pathLst>
            </a:custGeom>
            <a:gradFill>
              <a:gsLst>
                <a:gs pos="0">
                  <a:srgbClr val="703030">
                    <a:alpha val="25882"/>
                    <a:alpha val="25840"/>
                  </a:srgbClr>
                </a:gs>
                <a:gs pos="100000">
                  <a:srgbClr val="703030">
                    <a:alpha val="0"/>
                    <a:alpha val="25840"/>
                  </a:srgbClr>
                </a:gs>
              </a:gsLst>
              <a:lin ang="5400700" scaled="0"/>
            </a:gradFill>
            <a:ln>
              <a:noFill/>
            </a:ln>
          </p:spPr>
          <p:txBody>
            <a:bodyPr/>
            <a:lstStyle/>
            <a:p>
              <a:endParaRPr lang="en-US"/>
            </a:p>
          </p:txBody>
        </p:sp>
        <p:grpSp>
          <p:nvGrpSpPr>
            <p:cNvPr id="3345" name="Google Shape;3345;p39"/>
            <p:cNvGrpSpPr/>
            <p:nvPr/>
          </p:nvGrpSpPr>
          <p:grpSpPr>
            <a:xfrm>
              <a:off x="6585749" y="1322197"/>
              <a:ext cx="1676867" cy="3114087"/>
              <a:chOff x="6295225" y="661775"/>
              <a:chExt cx="1966077" cy="3651174"/>
            </a:xfrm>
          </p:grpSpPr>
          <p:sp>
            <p:nvSpPr>
              <p:cNvPr id="3346" name="Google Shape;3346;p39"/>
              <p:cNvSpPr/>
              <p:nvPr/>
            </p:nvSpPr>
            <p:spPr>
              <a:xfrm>
                <a:off x="6348251" y="1322266"/>
                <a:ext cx="1861393" cy="2952252"/>
              </a:xfrm>
              <a:custGeom>
                <a:avLst/>
                <a:gdLst/>
                <a:ahLst/>
                <a:cxnLst/>
                <a:rect l="l" t="t" r="r" b="b"/>
                <a:pathLst>
                  <a:path w="16323" h="25889" extrusionOk="0">
                    <a:moveTo>
                      <a:pt x="8162" y="0"/>
                    </a:moveTo>
                    <a:lnTo>
                      <a:pt x="0" y="25889"/>
                    </a:lnTo>
                    <a:lnTo>
                      <a:pt x="16323" y="25889"/>
                    </a:lnTo>
                    <a:lnTo>
                      <a:pt x="81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9"/>
              <p:cNvSpPr/>
              <p:nvPr/>
            </p:nvSpPr>
            <p:spPr>
              <a:xfrm>
                <a:off x="6636873" y="3267020"/>
                <a:ext cx="1280271" cy="39798"/>
              </a:xfrm>
              <a:custGeom>
                <a:avLst/>
                <a:gdLst/>
                <a:ahLst/>
                <a:cxnLst/>
                <a:rect l="l" t="t" r="r" b="b"/>
                <a:pathLst>
                  <a:path w="11227" h="349" extrusionOk="0">
                    <a:moveTo>
                      <a:pt x="174" y="0"/>
                    </a:moveTo>
                    <a:cubicBezTo>
                      <a:pt x="81" y="0"/>
                      <a:pt x="0" y="70"/>
                      <a:pt x="0" y="174"/>
                    </a:cubicBezTo>
                    <a:cubicBezTo>
                      <a:pt x="0" y="256"/>
                      <a:pt x="70" y="349"/>
                      <a:pt x="174" y="349"/>
                    </a:cubicBezTo>
                    <a:lnTo>
                      <a:pt x="11052" y="349"/>
                    </a:lnTo>
                    <a:cubicBezTo>
                      <a:pt x="11145" y="349"/>
                      <a:pt x="11226" y="279"/>
                      <a:pt x="11226" y="174"/>
                    </a:cubicBezTo>
                    <a:cubicBezTo>
                      <a:pt x="11226" y="82"/>
                      <a:pt x="11157" y="0"/>
                      <a:pt x="110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9"/>
              <p:cNvSpPr/>
              <p:nvPr/>
            </p:nvSpPr>
            <p:spPr>
              <a:xfrm>
                <a:off x="6901662" y="2439582"/>
                <a:ext cx="763920" cy="39798"/>
              </a:xfrm>
              <a:custGeom>
                <a:avLst/>
                <a:gdLst/>
                <a:ahLst/>
                <a:cxnLst/>
                <a:rect l="l" t="t" r="r" b="b"/>
                <a:pathLst>
                  <a:path w="6699" h="349" extrusionOk="0">
                    <a:moveTo>
                      <a:pt x="174" y="1"/>
                    </a:moveTo>
                    <a:cubicBezTo>
                      <a:pt x="81" y="1"/>
                      <a:pt x="0" y="70"/>
                      <a:pt x="0" y="175"/>
                    </a:cubicBezTo>
                    <a:cubicBezTo>
                      <a:pt x="0" y="256"/>
                      <a:pt x="70" y="349"/>
                      <a:pt x="174" y="349"/>
                    </a:cubicBezTo>
                    <a:lnTo>
                      <a:pt x="6524" y="349"/>
                    </a:lnTo>
                    <a:cubicBezTo>
                      <a:pt x="6617" y="349"/>
                      <a:pt x="6699" y="279"/>
                      <a:pt x="6699" y="175"/>
                    </a:cubicBezTo>
                    <a:cubicBezTo>
                      <a:pt x="6699" y="82"/>
                      <a:pt x="6629" y="1"/>
                      <a:pt x="6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9"/>
              <p:cNvSpPr/>
              <p:nvPr/>
            </p:nvSpPr>
            <p:spPr>
              <a:xfrm>
                <a:off x="6796978" y="2762643"/>
                <a:ext cx="958578" cy="49035"/>
              </a:xfrm>
              <a:custGeom>
                <a:avLst/>
                <a:gdLst/>
                <a:ahLst/>
                <a:cxnLst/>
                <a:rect l="l" t="t" r="r" b="b"/>
                <a:pathLst>
                  <a:path w="8406" h="430" extrusionOk="0">
                    <a:moveTo>
                      <a:pt x="221" y="0"/>
                    </a:moveTo>
                    <a:cubicBezTo>
                      <a:pt x="82" y="0"/>
                      <a:pt x="1" y="93"/>
                      <a:pt x="1" y="209"/>
                    </a:cubicBezTo>
                    <a:cubicBezTo>
                      <a:pt x="1" y="325"/>
                      <a:pt x="105" y="430"/>
                      <a:pt x="221" y="430"/>
                    </a:cubicBezTo>
                    <a:lnTo>
                      <a:pt x="8185" y="430"/>
                    </a:lnTo>
                    <a:cubicBezTo>
                      <a:pt x="8313" y="430"/>
                      <a:pt x="8406" y="325"/>
                      <a:pt x="8406" y="209"/>
                    </a:cubicBezTo>
                    <a:cubicBezTo>
                      <a:pt x="8406" y="81"/>
                      <a:pt x="8302" y="0"/>
                      <a:pt x="8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9"/>
              <p:cNvSpPr/>
              <p:nvPr/>
            </p:nvSpPr>
            <p:spPr>
              <a:xfrm>
                <a:off x="7090960" y="700091"/>
                <a:ext cx="1118683" cy="3574427"/>
              </a:xfrm>
              <a:custGeom>
                <a:avLst/>
                <a:gdLst/>
                <a:ahLst/>
                <a:cxnLst/>
                <a:rect l="l" t="t" r="r" b="b"/>
                <a:pathLst>
                  <a:path w="9810" h="31345" extrusionOk="0">
                    <a:moveTo>
                      <a:pt x="0" y="0"/>
                    </a:moveTo>
                    <a:lnTo>
                      <a:pt x="9810" y="31345"/>
                    </a:lnTo>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9"/>
              <p:cNvSpPr/>
              <p:nvPr/>
            </p:nvSpPr>
            <p:spPr>
              <a:xfrm>
                <a:off x="6348251" y="700091"/>
                <a:ext cx="1117429" cy="3574427"/>
              </a:xfrm>
              <a:custGeom>
                <a:avLst/>
                <a:gdLst/>
                <a:ahLst/>
                <a:cxnLst/>
                <a:rect l="l" t="t" r="r" b="b"/>
                <a:pathLst>
                  <a:path w="9799" h="31345" extrusionOk="0">
                    <a:moveTo>
                      <a:pt x="0" y="31345"/>
                    </a:moveTo>
                    <a:lnTo>
                      <a:pt x="9799" y="0"/>
                    </a:lnTo>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9"/>
              <p:cNvSpPr/>
              <p:nvPr/>
            </p:nvSpPr>
            <p:spPr>
              <a:xfrm>
                <a:off x="6945338" y="3452327"/>
                <a:ext cx="665964" cy="822192"/>
              </a:xfrm>
              <a:custGeom>
                <a:avLst/>
                <a:gdLst/>
                <a:ahLst/>
                <a:cxnLst/>
                <a:rect l="l" t="t" r="r" b="b"/>
                <a:pathLst>
                  <a:path w="5840" h="7210" extrusionOk="0">
                    <a:moveTo>
                      <a:pt x="2926" y="1"/>
                    </a:moveTo>
                    <a:cubicBezTo>
                      <a:pt x="1312" y="1"/>
                      <a:pt x="0" y="1301"/>
                      <a:pt x="0" y="2915"/>
                    </a:cubicBezTo>
                    <a:lnTo>
                      <a:pt x="0" y="7210"/>
                    </a:lnTo>
                    <a:lnTo>
                      <a:pt x="5840" y="7210"/>
                    </a:lnTo>
                    <a:lnTo>
                      <a:pt x="5840" y="2915"/>
                    </a:lnTo>
                    <a:cubicBezTo>
                      <a:pt x="5840" y="1301"/>
                      <a:pt x="4528" y="1"/>
                      <a:pt x="2926" y="1"/>
                    </a:cubicBezTo>
                    <a:close/>
                  </a:path>
                </a:pathLst>
              </a:custGeom>
              <a:solidFill>
                <a:srgbClr val="7C51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9"/>
              <p:cNvSpPr/>
              <p:nvPr/>
            </p:nvSpPr>
            <p:spPr>
              <a:xfrm>
                <a:off x="6908276" y="3413897"/>
                <a:ext cx="741456" cy="899052"/>
              </a:xfrm>
              <a:custGeom>
                <a:avLst/>
                <a:gdLst/>
                <a:ahLst/>
                <a:cxnLst/>
                <a:rect l="l" t="t" r="r" b="b"/>
                <a:pathLst>
                  <a:path w="6502" h="7884" extrusionOk="0">
                    <a:moveTo>
                      <a:pt x="3227" y="686"/>
                    </a:moveTo>
                    <a:cubicBezTo>
                      <a:pt x="4655" y="686"/>
                      <a:pt x="5816" y="1847"/>
                      <a:pt x="5816" y="3263"/>
                    </a:cubicBezTo>
                    <a:lnTo>
                      <a:pt x="5816" y="7210"/>
                    </a:lnTo>
                    <a:lnTo>
                      <a:pt x="650" y="7210"/>
                    </a:lnTo>
                    <a:lnTo>
                      <a:pt x="650" y="3263"/>
                    </a:lnTo>
                    <a:cubicBezTo>
                      <a:pt x="650" y="1847"/>
                      <a:pt x="1811" y="686"/>
                      <a:pt x="3227" y="686"/>
                    </a:cubicBezTo>
                    <a:close/>
                    <a:moveTo>
                      <a:pt x="3251" y="1"/>
                    </a:moveTo>
                    <a:cubicBezTo>
                      <a:pt x="1451" y="1"/>
                      <a:pt x="0" y="1464"/>
                      <a:pt x="0" y="3252"/>
                    </a:cubicBezTo>
                    <a:lnTo>
                      <a:pt x="0" y="7884"/>
                    </a:lnTo>
                    <a:lnTo>
                      <a:pt x="6501" y="7884"/>
                    </a:lnTo>
                    <a:lnTo>
                      <a:pt x="6501" y="3252"/>
                    </a:lnTo>
                    <a:cubicBezTo>
                      <a:pt x="6501" y="1452"/>
                      <a:pt x="5027" y="1"/>
                      <a:pt x="325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9"/>
              <p:cNvSpPr/>
              <p:nvPr/>
            </p:nvSpPr>
            <p:spPr>
              <a:xfrm>
                <a:off x="6945338" y="3452327"/>
                <a:ext cx="350886" cy="822192"/>
              </a:xfrm>
              <a:custGeom>
                <a:avLst/>
                <a:gdLst/>
                <a:ahLst/>
                <a:cxnLst/>
                <a:rect l="l" t="t" r="r" b="b"/>
                <a:pathLst>
                  <a:path w="3077" h="7210" extrusionOk="0">
                    <a:moveTo>
                      <a:pt x="2926" y="1"/>
                    </a:moveTo>
                    <a:cubicBezTo>
                      <a:pt x="1312" y="1"/>
                      <a:pt x="0" y="1301"/>
                      <a:pt x="0" y="2915"/>
                    </a:cubicBezTo>
                    <a:lnTo>
                      <a:pt x="0" y="7210"/>
                    </a:lnTo>
                    <a:cubicBezTo>
                      <a:pt x="3077" y="7210"/>
                      <a:pt x="2926" y="1"/>
                      <a:pt x="2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9"/>
              <p:cNvSpPr/>
              <p:nvPr/>
            </p:nvSpPr>
            <p:spPr>
              <a:xfrm>
                <a:off x="6908276" y="3413897"/>
                <a:ext cx="419763" cy="899052"/>
              </a:xfrm>
              <a:custGeom>
                <a:avLst/>
                <a:gdLst/>
                <a:ahLst/>
                <a:cxnLst/>
                <a:rect l="l" t="t" r="r" b="b"/>
                <a:pathLst>
                  <a:path w="3681" h="7884" extrusionOk="0">
                    <a:moveTo>
                      <a:pt x="2914" y="698"/>
                    </a:moveTo>
                    <a:cubicBezTo>
                      <a:pt x="2902" y="1824"/>
                      <a:pt x="2751" y="5388"/>
                      <a:pt x="1428" y="6723"/>
                    </a:cubicBezTo>
                    <a:cubicBezTo>
                      <a:pt x="1196" y="6955"/>
                      <a:pt x="940" y="7117"/>
                      <a:pt x="662" y="7175"/>
                    </a:cubicBezTo>
                    <a:lnTo>
                      <a:pt x="662" y="3252"/>
                    </a:lnTo>
                    <a:cubicBezTo>
                      <a:pt x="662" y="1951"/>
                      <a:pt x="1649" y="860"/>
                      <a:pt x="2914" y="698"/>
                    </a:cubicBezTo>
                    <a:close/>
                    <a:moveTo>
                      <a:pt x="3251" y="1"/>
                    </a:moveTo>
                    <a:cubicBezTo>
                      <a:pt x="1451" y="1"/>
                      <a:pt x="0" y="1464"/>
                      <a:pt x="0" y="3252"/>
                    </a:cubicBezTo>
                    <a:lnTo>
                      <a:pt x="0" y="7884"/>
                    </a:lnTo>
                    <a:lnTo>
                      <a:pt x="325" y="7884"/>
                    </a:lnTo>
                    <a:cubicBezTo>
                      <a:pt x="940" y="7884"/>
                      <a:pt x="1463" y="7651"/>
                      <a:pt x="1927" y="7187"/>
                    </a:cubicBezTo>
                    <a:cubicBezTo>
                      <a:pt x="3680" y="5388"/>
                      <a:pt x="3599" y="535"/>
                      <a:pt x="3599" y="338"/>
                    </a:cubicBezTo>
                    <a:lnTo>
                      <a:pt x="3576"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9"/>
              <p:cNvSpPr/>
              <p:nvPr/>
            </p:nvSpPr>
            <p:spPr>
              <a:xfrm>
                <a:off x="7260416" y="3452327"/>
                <a:ext cx="350886" cy="822192"/>
              </a:xfrm>
              <a:custGeom>
                <a:avLst/>
                <a:gdLst/>
                <a:ahLst/>
                <a:cxnLst/>
                <a:rect l="l" t="t" r="r" b="b"/>
                <a:pathLst>
                  <a:path w="3077" h="7210" extrusionOk="0">
                    <a:moveTo>
                      <a:pt x="163" y="1"/>
                    </a:moveTo>
                    <a:cubicBezTo>
                      <a:pt x="163" y="1"/>
                      <a:pt x="0" y="7210"/>
                      <a:pt x="3077" y="7210"/>
                    </a:cubicBezTo>
                    <a:lnTo>
                      <a:pt x="3077" y="2915"/>
                    </a:lnTo>
                    <a:cubicBezTo>
                      <a:pt x="3077" y="1301"/>
                      <a:pt x="1765"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9"/>
              <p:cNvSpPr/>
              <p:nvPr/>
            </p:nvSpPr>
            <p:spPr>
              <a:xfrm>
                <a:off x="7229969" y="3413897"/>
                <a:ext cx="421017" cy="899052"/>
              </a:xfrm>
              <a:custGeom>
                <a:avLst/>
                <a:gdLst/>
                <a:ahLst/>
                <a:cxnLst/>
                <a:rect l="l" t="t" r="r" b="b"/>
                <a:pathLst>
                  <a:path w="3692" h="7884" extrusionOk="0">
                    <a:moveTo>
                      <a:pt x="755" y="698"/>
                    </a:moveTo>
                    <a:lnTo>
                      <a:pt x="755" y="698"/>
                    </a:lnTo>
                    <a:cubicBezTo>
                      <a:pt x="2032" y="860"/>
                      <a:pt x="3007" y="1951"/>
                      <a:pt x="3007" y="3252"/>
                    </a:cubicBezTo>
                    <a:lnTo>
                      <a:pt x="3007" y="7175"/>
                    </a:lnTo>
                    <a:cubicBezTo>
                      <a:pt x="2717" y="7117"/>
                      <a:pt x="2473" y="6955"/>
                      <a:pt x="2241" y="6723"/>
                    </a:cubicBezTo>
                    <a:cubicBezTo>
                      <a:pt x="917" y="5376"/>
                      <a:pt x="778" y="1824"/>
                      <a:pt x="755" y="698"/>
                    </a:cubicBezTo>
                    <a:close/>
                    <a:moveTo>
                      <a:pt x="105" y="1"/>
                    </a:moveTo>
                    <a:lnTo>
                      <a:pt x="93" y="338"/>
                    </a:lnTo>
                    <a:cubicBezTo>
                      <a:pt x="93" y="535"/>
                      <a:pt x="0" y="5388"/>
                      <a:pt x="1765" y="7187"/>
                    </a:cubicBezTo>
                    <a:cubicBezTo>
                      <a:pt x="2206" y="7651"/>
                      <a:pt x="2752" y="7884"/>
                      <a:pt x="3344" y="7884"/>
                    </a:cubicBezTo>
                    <a:lnTo>
                      <a:pt x="3692" y="7884"/>
                    </a:lnTo>
                    <a:lnTo>
                      <a:pt x="3692" y="3252"/>
                    </a:lnTo>
                    <a:cubicBezTo>
                      <a:pt x="3692" y="1452"/>
                      <a:pt x="2229" y="1"/>
                      <a:pt x="44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9"/>
              <p:cNvSpPr/>
              <p:nvPr/>
            </p:nvSpPr>
            <p:spPr>
              <a:xfrm>
                <a:off x="7272276" y="2834143"/>
                <a:ext cx="106053" cy="104684"/>
              </a:xfrm>
              <a:custGeom>
                <a:avLst/>
                <a:gdLst/>
                <a:ahLst/>
                <a:cxnLst/>
                <a:rect l="l" t="t" r="r" b="b"/>
                <a:pathLst>
                  <a:path w="930" h="918" extrusionOk="0">
                    <a:moveTo>
                      <a:pt x="465" y="0"/>
                    </a:moveTo>
                    <a:lnTo>
                      <a:pt x="1" y="464"/>
                    </a:lnTo>
                    <a:lnTo>
                      <a:pt x="465" y="917"/>
                    </a:lnTo>
                    <a:lnTo>
                      <a:pt x="929" y="464"/>
                    </a:lnTo>
                    <a:lnTo>
                      <a:pt x="465"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9"/>
              <p:cNvSpPr/>
              <p:nvPr/>
            </p:nvSpPr>
            <p:spPr>
              <a:xfrm>
                <a:off x="7485407" y="2832775"/>
                <a:ext cx="106053" cy="106053"/>
              </a:xfrm>
              <a:custGeom>
                <a:avLst/>
                <a:gdLst/>
                <a:ahLst/>
                <a:cxnLst/>
                <a:rect l="l" t="t" r="r" b="b"/>
                <a:pathLst>
                  <a:path w="930" h="930" extrusionOk="0">
                    <a:moveTo>
                      <a:pt x="465" y="0"/>
                    </a:moveTo>
                    <a:lnTo>
                      <a:pt x="1" y="465"/>
                    </a:lnTo>
                    <a:lnTo>
                      <a:pt x="465" y="929"/>
                    </a:lnTo>
                    <a:lnTo>
                      <a:pt x="929" y="465"/>
                    </a:lnTo>
                    <a:lnTo>
                      <a:pt x="465"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0" name="Google Shape;3360;p39"/>
              <p:cNvGrpSpPr/>
              <p:nvPr/>
            </p:nvGrpSpPr>
            <p:grpSpPr>
              <a:xfrm>
                <a:off x="6295225" y="661775"/>
                <a:ext cx="1966077" cy="3651173"/>
                <a:chOff x="6295225" y="661775"/>
                <a:chExt cx="1966077" cy="3651173"/>
              </a:xfrm>
            </p:grpSpPr>
            <p:sp>
              <p:nvSpPr>
                <p:cNvPr id="3361" name="Google Shape;3361;p39"/>
                <p:cNvSpPr/>
                <p:nvPr/>
              </p:nvSpPr>
              <p:spPr>
                <a:xfrm>
                  <a:off x="6295225" y="1196485"/>
                  <a:ext cx="1966077" cy="3116463"/>
                </a:xfrm>
                <a:custGeom>
                  <a:avLst/>
                  <a:gdLst/>
                  <a:ahLst/>
                  <a:cxnLst/>
                  <a:rect l="l" t="t" r="r" b="b"/>
                  <a:pathLst>
                    <a:path w="17241" h="27329" extrusionOk="0">
                      <a:moveTo>
                        <a:pt x="8627" y="2218"/>
                      </a:moveTo>
                      <a:lnTo>
                        <a:pt x="16324" y="26655"/>
                      </a:lnTo>
                      <a:lnTo>
                        <a:pt x="918" y="26655"/>
                      </a:lnTo>
                      <a:lnTo>
                        <a:pt x="8627" y="2218"/>
                      </a:lnTo>
                      <a:close/>
                      <a:moveTo>
                        <a:pt x="8627" y="0"/>
                      </a:moveTo>
                      <a:lnTo>
                        <a:pt x="1" y="27329"/>
                      </a:lnTo>
                      <a:lnTo>
                        <a:pt x="17241" y="27329"/>
                      </a:lnTo>
                      <a:lnTo>
                        <a:pt x="8627"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9"/>
                <p:cNvSpPr/>
                <p:nvPr/>
              </p:nvSpPr>
              <p:spPr>
                <a:xfrm>
                  <a:off x="6650101" y="3147854"/>
                  <a:ext cx="1253815" cy="75605"/>
                </a:xfrm>
                <a:custGeom>
                  <a:avLst/>
                  <a:gdLst/>
                  <a:ahLst/>
                  <a:cxnLst/>
                  <a:rect l="l" t="t" r="r" b="b"/>
                  <a:pathLst>
                    <a:path w="10995" h="663" extrusionOk="0">
                      <a:moveTo>
                        <a:pt x="325" y="0"/>
                      </a:moveTo>
                      <a:cubicBezTo>
                        <a:pt x="140" y="0"/>
                        <a:pt x="0" y="140"/>
                        <a:pt x="0" y="337"/>
                      </a:cubicBezTo>
                      <a:cubicBezTo>
                        <a:pt x="0" y="523"/>
                        <a:pt x="151" y="662"/>
                        <a:pt x="325" y="662"/>
                      </a:cubicBezTo>
                      <a:lnTo>
                        <a:pt x="10658" y="662"/>
                      </a:lnTo>
                      <a:cubicBezTo>
                        <a:pt x="10855" y="662"/>
                        <a:pt x="10994" y="523"/>
                        <a:pt x="10994" y="337"/>
                      </a:cubicBezTo>
                      <a:cubicBezTo>
                        <a:pt x="10994" y="140"/>
                        <a:pt x="10855" y="0"/>
                        <a:pt x="1065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9"/>
                <p:cNvSpPr/>
                <p:nvPr/>
              </p:nvSpPr>
              <p:spPr>
                <a:xfrm>
                  <a:off x="6843391" y="2528301"/>
                  <a:ext cx="869859" cy="76860"/>
                </a:xfrm>
                <a:custGeom>
                  <a:avLst/>
                  <a:gdLst/>
                  <a:ahLst/>
                  <a:cxnLst/>
                  <a:rect l="l" t="t" r="r" b="b"/>
                  <a:pathLst>
                    <a:path w="7628" h="674" extrusionOk="0">
                      <a:moveTo>
                        <a:pt x="337" y="0"/>
                      </a:moveTo>
                      <a:cubicBezTo>
                        <a:pt x="140" y="0"/>
                        <a:pt x="0" y="151"/>
                        <a:pt x="0" y="337"/>
                      </a:cubicBezTo>
                      <a:cubicBezTo>
                        <a:pt x="0" y="523"/>
                        <a:pt x="163" y="674"/>
                        <a:pt x="337" y="674"/>
                      </a:cubicBezTo>
                      <a:lnTo>
                        <a:pt x="7302" y="674"/>
                      </a:lnTo>
                      <a:cubicBezTo>
                        <a:pt x="7488" y="674"/>
                        <a:pt x="7627" y="523"/>
                        <a:pt x="7627" y="337"/>
                      </a:cubicBezTo>
                      <a:cubicBezTo>
                        <a:pt x="7627" y="151"/>
                        <a:pt x="7488" y="0"/>
                        <a:pt x="730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9"/>
                <p:cNvSpPr/>
                <p:nvPr/>
              </p:nvSpPr>
              <p:spPr>
                <a:xfrm>
                  <a:off x="6725479" y="2962547"/>
                  <a:ext cx="1101578" cy="49035"/>
                </a:xfrm>
                <a:custGeom>
                  <a:avLst/>
                  <a:gdLst/>
                  <a:ahLst/>
                  <a:cxnLst/>
                  <a:rect l="l" t="t" r="r" b="b"/>
                  <a:pathLst>
                    <a:path w="9660" h="430" extrusionOk="0">
                      <a:moveTo>
                        <a:pt x="222" y="0"/>
                      </a:moveTo>
                      <a:cubicBezTo>
                        <a:pt x="105" y="0"/>
                        <a:pt x="1" y="105"/>
                        <a:pt x="1" y="221"/>
                      </a:cubicBezTo>
                      <a:cubicBezTo>
                        <a:pt x="1" y="337"/>
                        <a:pt x="105" y="430"/>
                        <a:pt x="222" y="430"/>
                      </a:cubicBezTo>
                      <a:lnTo>
                        <a:pt x="9451" y="430"/>
                      </a:lnTo>
                      <a:cubicBezTo>
                        <a:pt x="9579" y="430"/>
                        <a:pt x="9660" y="337"/>
                        <a:pt x="9660" y="221"/>
                      </a:cubicBezTo>
                      <a:cubicBezTo>
                        <a:pt x="9660" y="81"/>
                        <a:pt x="9567" y="0"/>
                        <a:pt x="945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9"/>
                <p:cNvSpPr/>
                <p:nvPr/>
              </p:nvSpPr>
              <p:spPr>
                <a:xfrm>
                  <a:off x="7048539" y="661775"/>
                  <a:ext cx="1204894" cy="3651173"/>
                </a:xfrm>
                <a:custGeom>
                  <a:avLst/>
                  <a:gdLst/>
                  <a:ahLst/>
                  <a:cxnLst/>
                  <a:rect l="l" t="t" r="r" b="b"/>
                  <a:pathLst>
                    <a:path w="10566" h="32018" extrusionOk="0">
                      <a:moveTo>
                        <a:pt x="391" y="1"/>
                      </a:moveTo>
                      <a:cubicBezTo>
                        <a:pt x="354" y="1"/>
                        <a:pt x="316" y="8"/>
                        <a:pt x="279" y="23"/>
                      </a:cubicBezTo>
                      <a:cubicBezTo>
                        <a:pt x="105" y="81"/>
                        <a:pt x="1" y="266"/>
                        <a:pt x="59" y="441"/>
                      </a:cubicBezTo>
                      <a:lnTo>
                        <a:pt x="9869" y="31785"/>
                      </a:lnTo>
                      <a:cubicBezTo>
                        <a:pt x="9915" y="31925"/>
                        <a:pt x="10043" y="32018"/>
                        <a:pt x="10182" y="32018"/>
                      </a:cubicBezTo>
                      <a:cubicBezTo>
                        <a:pt x="10217" y="32018"/>
                        <a:pt x="10240" y="32018"/>
                        <a:pt x="10286" y="32006"/>
                      </a:cubicBezTo>
                      <a:cubicBezTo>
                        <a:pt x="10461" y="31948"/>
                        <a:pt x="10565" y="31751"/>
                        <a:pt x="10507" y="31576"/>
                      </a:cubicBezTo>
                      <a:lnTo>
                        <a:pt x="697" y="232"/>
                      </a:lnTo>
                      <a:cubicBezTo>
                        <a:pt x="652" y="95"/>
                        <a:pt x="527" y="1"/>
                        <a:pt x="3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9"/>
                <p:cNvSpPr/>
                <p:nvPr/>
              </p:nvSpPr>
              <p:spPr>
                <a:xfrm>
                  <a:off x="6304576" y="662345"/>
                  <a:ext cx="1206148" cy="3650602"/>
                </a:xfrm>
                <a:custGeom>
                  <a:avLst/>
                  <a:gdLst/>
                  <a:ahLst/>
                  <a:cxnLst/>
                  <a:rect l="l" t="t" r="r" b="b"/>
                  <a:pathLst>
                    <a:path w="10577" h="32013" extrusionOk="0">
                      <a:moveTo>
                        <a:pt x="10192" y="0"/>
                      </a:moveTo>
                      <a:cubicBezTo>
                        <a:pt x="10053" y="0"/>
                        <a:pt x="9924" y="88"/>
                        <a:pt x="9868" y="227"/>
                      </a:cubicBezTo>
                      <a:lnTo>
                        <a:pt x="70" y="31571"/>
                      </a:lnTo>
                      <a:cubicBezTo>
                        <a:pt x="0" y="31746"/>
                        <a:pt x="105" y="31943"/>
                        <a:pt x="279" y="32001"/>
                      </a:cubicBezTo>
                      <a:cubicBezTo>
                        <a:pt x="314" y="32013"/>
                        <a:pt x="360" y="32013"/>
                        <a:pt x="383" y="32013"/>
                      </a:cubicBezTo>
                      <a:cubicBezTo>
                        <a:pt x="534" y="32013"/>
                        <a:pt x="662" y="31920"/>
                        <a:pt x="708" y="31780"/>
                      </a:cubicBezTo>
                      <a:lnTo>
                        <a:pt x="10518" y="436"/>
                      </a:lnTo>
                      <a:cubicBezTo>
                        <a:pt x="10576" y="261"/>
                        <a:pt x="10472" y="76"/>
                        <a:pt x="10298" y="18"/>
                      </a:cubicBezTo>
                      <a:cubicBezTo>
                        <a:pt x="10263" y="6"/>
                        <a:pt x="10227" y="0"/>
                        <a:pt x="1019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9"/>
                <p:cNvSpPr/>
                <p:nvPr/>
              </p:nvSpPr>
              <p:spPr>
                <a:xfrm>
                  <a:off x="6847382" y="2834143"/>
                  <a:ext cx="104684" cy="104684"/>
                </a:xfrm>
                <a:custGeom>
                  <a:avLst/>
                  <a:gdLst/>
                  <a:ahLst/>
                  <a:cxnLst/>
                  <a:rect l="l" t="t" r="r" b="b"/>
                  <a:pathLst>
                    <a:path w="918" h="918" extrusionOk="0">
                      <a:moveTo>
                        <a:pt x="464" y="0"/>
                      </a:moveTo>
                      <a:lnTo>
                        <a:pt x="0" y="464"/>
                      </a:lnTo>
                      <a:lnTo>
                        <a:pt x="464" y="917"/>
                      </a:lnTo>
                      <a:lnTo>
                        <a:pt x="917" y="453"/>
                      </a:lnTo>
                      <a:lnTo>
                        <a:pt x="46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9"/>
                <p:cNvSpPr/>
                <p:nvPr/>
              </p:nvSpPr>
              <p:spPr>
                <a:xfrm>
                  <a:off x="7060513" y="2832775"/>
                  <a:ext cx="104684" cy="106053"/>
                </a:xfrm>
                <a:custGeom>
                  <a:avLst/>
                  <a:gdLst/>
                  <a:ahLst/>
                  <a:cxnLst/>
                  <a:rect l="l" t="t" r="r" b="b"/>
                  <a:pathLst>
                    <a:path w="918" h="930" extrusionOk="0">
                      <a:moveTo>
                        <a:pt x="465" y="0"/>
                      </a:moveTo>
                      <a:lnTo>
                        <a:pt x="0" y="465"/>
                      </a:lnTo>
                      <a:lnTo>
                        <a:pt x="465" y="929"/>
                      </a:lnTo>
                      <a:lnTo>
                        <a:pt x="917" y="465"/>
                      </a:lnTo>
                      <a:lnTo>
                        <a:pt x="465"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9"/>
                <p:cNvSpPr/>
                <p:nvPr/>
              </p:nvSpPr>
              <p:spPr>
                <a:xfrm>
                  <a:off x="6487260" y="3923634"/>
                  <a:ext cx="104684" cy="104684"/>
                </a:xfrm>
                <a:custGeom>
                  <a:avLst/>
                  <a:gdLst/>
                  <a:ahLst/>
                  <a:cxnLst/>
                  <a:rect l="l" t="t" r="r" b="b"/>
                  <a:pathLst>
                    <a:path w="918" h="918" extrusionOk="0">
                      <a:moveTo>
                        <a:pt x="453" y="1"/>
                      </a:moveTo>
                      <a:lnTo>
                        <a:pt x="0" y="465"/>
                      </a:lnTo>
                      <a:lnTo>
                        <a:pt x="453" y="918"/>
                      </a:lnTo>
                      <a:lnTo>
                        <a:pt x="917" y="465"/>
                      </a:lnTo>
                      <a:lnTo>
                        <a:pt x="453"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9"/>
                <p:cNvSpPr/>
                <p:nvPr/>
              </p:nvSpPr>
              <p:spPr>
                <a:xfrm>
                  <a:off x="6700391" y="3922266"/>
                  <a:ext cx="104684" cy="106053"/>
                </a:xfrm>
                <a:custGeom>
                  <a:avLst/>
                  <a:gdLst/>
                  <a:ahLst/>
                  <a:cxnLst/>
                  <a:rect l="l" t="t" r="r" b="b"/>
                  <a:pathLst>
                    <a:path w="918" h="930" extrusionOk="0">
                      <a:moveTo>
                        <a:pt x="453" y="1"/>
                      </a:moveTo>
                      <a:lnTo>
                        <a:pt x="0" y="465"/>
                      </a:lnTo>
                      <a:lnTo>
                        <a:pt x="453" y="930"/>
                      </a:lnTo>
                      <a:lnTo>
                        <a:pt x="918" y="465"/>
                      </a:lnTo>
                      <a:lnTo>
                        <a:pt x="453"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1" name="Google Shape;3371;p39"/>
              <p:cNvSpPr/>
              <p:nvPr/>
            </p:nvSpPr>
            <p:spPr>
              <a:xfrm>
                <a:off x="7649617" y="3923634"/>
                <a:ext cx="105939" cy="104684"/>
              </a:xfrm>
              <a:custGeom>
                <a:avLst/>
                <a:gdLst/>
                <a:ahLst/>
                <a:cxnLst/>
                <a:rect l="l" t="t" r="r" b="b"/>
                <a:pathLst>
                  <a:path w="929" h="918" extrusionOk="0">
                    <a:moveTo>
                      <a:pt x="465" y="1"/>
                    </a:moveTo>
                    <a:lnTo>
                      <a:pt x="0" y="453"/>
                    </a:lnTo>
                    <a:lnTo>
                      <a:pt x="465" y="918"/>
                    </a:lnTo>
                    <a:lnTo>
                      <a:pt x="929" y="453"/>
                    </a:lnTo>
                    <a:lnTo>
                      <a:pt x="465"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9"/>
              <p:cNvSpPr/>
              <p:nvPr/>
            </p:nvSpPr>
            <p:spPr>
              <a:xfrm>
                <a:off x="7862748" y="3922266"/>
                <a:ext cx="106053" cy="104798"/>
              </a:xfrm>
              <a:custGeom>
                <a:avLst/>
                <a:gdLst/>
                <a:ahLst/>
                <a:cxnLst/>
                <a:rect l="l" t="t" r="r" b="b"/>
                <a:pathLst>
                  <a:path w="930" h="919" extrusionOk="0">
                    <a:moveTo>
                      <a:pt x="465" y="1"/>
                    </a:moveTo>
                    <a:lnTo>
                      <a:pt x="0" y="465"/>
                    </a:lnTo>
                    <a:lnTo>
                      <a:pt x="465" y="918"/>
                    </a:lnTo>
                    <a:lnTo>
                      <a:pt x="929" y="465"/>
                    </a:lnTo>
                    <a:lnTo>
                      <a:pt x="465"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39"/>
              <p:cNvGrpSpPr/>
              <p:nvPr/>
            </p:nvGrpSpPr>
            <p:grpSpPr>
              <a:xfrm>
                <a:off x="6593198" y="2832775"/>
                <a:ext cx="1481427" cy="1196912"/>
                <a:chOff x="6593198" y="2832775"/>
                <a:chExt cx="1481427" cy="1196912"/>
              </a:xfrm>
            </p:grpSpPr>
            <p:sp>
              <p:nvSpPr>
                <p:cNvPr id="3374" name="Google Shape;3374;p39"/>
                <p:cNvSpPr/>
                <p:nvPr/>
              </p:nvSpPr>
              <p:spPr>
                <a:xfrm>
                  <a:off x="6953206" y="2834143"/>
                  <a:ext cx="104684" cy="104684"/>
                </a:xfrm>
                <a:custGeom>
                  <a:avLst/>
                  <a:gdLst/>
                  <a:ahLst/>
                  <a:cxnLst/>
                  <a:rect l="l" t="t" r="r" b="b"/>
                  <a:pathLst>
                    <a:path w="918" h="918" extrusionOk="0">
                      <a:moveTo>
                        <a:pt x="465" y="0"/>
                      </a:moveTo>
                      <a:lnTo>
                        <a:pt x="1" y="464"/>
                      </a:lnTo>
                      <a:lnTo>
                        <a:pt x="465" y="917"/>
                      </a:lnTo>
                      <a:lnTo>
                        <a:pt x="918" y="464"/>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9"/>
                <p:cNvSpPr/>
                <p:nvPr/>
              </p:nvSpPr>
              <p:spPr>
                <a:xfrm>
                  <a:off x="7166337" y="2832775"/>
                  <a:ext cx="104684" cy="106053"/>
                </a:xfrm>
                <a:custGeom>
                  <a:avLst/>
                  <a:gdLst/>
                  <a:ahLst/>
                  <a:cxnLst/>
                  <a:rect l="l" t="t" r="r" b="b"/>
                  <a:pathLst>
                    <a:path w="918" h="930" extrusionOk="0">
                      <a:moveTo>
                        <a:pt x="465" y="0"/>
                      </a:moveTo>
                      <a:lnTo>
                        <a:pt x="1" y="465"/>
                      </a:lnTo>
                      <a:lnTo>
                        <a:pt x="465" y="929"/>
                      </a:lnTo>
                      <a:lnTo>
                        <a:pt x="918" y="465"/>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9"/>
                <p:cNvSpPr/>
                <p:nvPr/>
              </p:nvSpPr>
              <p:spPr>
                <a:xfrm>
                  <a:off x="7378214" y="2834143"/>
                  <a:ext cx="104684" cy="104684"/>
                </a:xfrm>
                <a:custGeom>
                  <a:avLst/>
                  <a:gdLst/>
                  <a:ahLst/>
                  <a:cxnLst/>
                  <a:rect l="l" t="t" r="r" b="b"/>
                  <a:pathLst>
                    <a:path w="918" h="918" extrusionOk="0">
                      <a:moveTo>
                        <a:pt x="465" y="0"/>
                      </a:moveTo>
                      <a:lnTo>
                        <a:pt x="0" y="453"/>
                      </a:lnTo>
                      <a:lnTo>
                        <a:pt x="465" y="917"/>
                      </a:lnTo>
                      <a:lnTo>
                        <a:pt x="917" y="453"/>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9"/>
                <p:cNvSpPr/>
                <p:nvPr/>
              </p:nvSpPr>
              <p:spPr>
                <a:xfrm>
                  <a:off x="7591345" y="2834143"/>
                  <a:ext cx="106053" cy="104684"/>
                </a:xfrm>
                <a:custGeom>
                  <a:avLst/>
                  <a:gdLst/>
                  <a:ahLst/>
                  <a:cxnLst/>
                  <a:rect l="l" t="t" r="r" b="b"/>
                  <a:pathLst>
                    <a:path w="930" h="918" extrusionOk="0">
                      <a:moveTo>
                        <a:pt x="465" y="0"/>
                      </a:moveTo>
                      <a:lnTo>
                        <a:pt x="0" y="453"/>
                      </a:lnTo>
                      <a:lnTo>
                        <a:pt x="465" y="917"/>
                      </a:lnTo>
                      <a:lnTo>
                        <a:pt x="929" y="453"/>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9"/>
                <p:cNvSpPr/>
                <p:nvPr/>
              </p:nvSpPr>
              <p:spPr>
                <a:xfrm>
                  <a:off x="6593198" y="3922266"/>
                  <a:ext cx="105939" cy="106053"/>
                </a:xfrm>
                <a:custGeom>
                  <a:avLst/>
                  <a:gdLst/>
                  <a:ahLst/>
                  <a:cxnLst/>
                  <a:rect l="l" t="t" r="r" b="b"/>
                  <a:pathLst>
                    <a:path w="929" h="930" extrusionOk="0">
                      <a:moveTo>
                        <a:pt x="464" y="1"/>
                      </a:moveTo>
                      <a:lnTo>
                        <a:pt x="0" y="465"/>
                      </a:lnTo>
                      <a:lnTo>
                        <a:pt x="464" y="930"/>
                      </a:lnTo>
                      <a:lnTo>
                        <a:pt x="929" y="465"/>
                      </a:lnTo>
                      <a:lnTo>
                        <a:pt x="4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9"/>
                <p:cNvSpPr/>
                <p:nvPr/>
              </p:nvSpPr>
              <p:spPr>
                <a:xfrm>
                  <a:off x="6806329" y="3923634"/>
                  <a:ext cx="104684" cy="104684"/>
                </a:xfrm>
                <a:custGeom>
                  <a:avLst/>
                  <a:gdLst/>
                  <a:ahLst/>
                  <a:cxnLst/>
                  <a:rect l="l" t="t" r="r" b="b"/>
                  <a:pathLst>
                    <a:path w="918" h="918" extrusionOk="0">
                      <a:moveTo>
                        <a:pt x="453" y="1"/>
                      </a:moveTo>
                      <a:lnTo>
                        <a:pt x="0" y="453"/>
                      </a:lnTo>
                      <a:lnTo>
                        <a:pt x="453" y="918"/>
                      </a:lnTo>
                      <a:lnTo>
                        <a:pt x="917" y="453"/>
                      </a:lnTo>
                      <a:lnTo>
                        <a:pt x="4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9"/>
                <p:cNvSpPr/>
                <p:nvPr/>
              </p:nvSpPr>
              <p:spPr>
                <a:xfrm>
                  <a:off x="7755441" y="3923634"/>
                  <a:ext cx="106053" cy="106053"/>
                </a:xfrm>
                <a:custGeom>
                  <a:avLst/>
                  <a:gdLst/>
                  <a:ahLst/>
                  <a:cxnLst/>
                  <a:rect l="l" t="t" r="r" b="b"/>
                  <a:pathLst>
                    <a:path w="930" h="930" extrusionOk="0">
                      <a:moveTo>
                        <a:pt x="465" y="1"/>
                      </a:moveTo>
                      <a:lnTo>
                        <a:pt x="1" y="465"/>
                      </a:lnTo>
                      <a:lnTo>
                        <a:pt x="465" y="929"/>
                      </a:lnTo>
                      <a:lnTo>
                        <a:pt x="930" y="465"/>
                      </a:lnTo>
                      <a:lnTo>
                        <a:pt x="4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9"/>
                <p:cNvSpPr/>
                <p:nvPr/>
              </p:nvSpPr>
              <p:spPr>
                <a:xfrm>
                  <a:off x="7968687" y="3923634"/>
                  <a:ext cx="105939" cy="104684"/>
                </a:xfrm>
                <a:custGeom>
                  <a:avLst/>
                  <a:gdLst/>
                  <a:ahLst/>
                  <a:cxnLst/>
                  <a:rect l="l" t="t" r="r" b="b"/>
                  <a:pathLst>
                    <a:path w="929" h="918" extrusionOk="0">
                      <a:moveTo>
                        <a:pt x="464" y="1"/>
                      </a:moveTo>
                      <a:lnTo>
                        <a:pt x="0" y="453"/>
                      </a:lnTo>
                      <a:lnTo>
                        <a:pt x="464" y="918"/>
                      </a:lnTo>
                      <a:lnTo>
                        <a:pt x="929" y="453"/>
                      </a:lnTo>
                      <a:lnTo>
                        <a:pt x="4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2" name="Google Shape;3382;p39"/>
              <p:cNvSpPr/>
              <p:nvPr/>
            </p:nvSpPr>
            <p:spPr>
              <a:xfrm>
                <a:off x="7273644" y="1313029"/>
                <a:ext cx="114" cy="114"/>
              </a:xfrm>
              <a:custGeom>
                <a:avLst/>
                <a:gdLst/>
                <a:ahLst/>
                <a:cxnLst/>
                <a:rect l="l" t="t" r="r" b="b"/>
                <a:pathLst>
                  <a:path w="1" h="1" extrusionOk="0">
                    <a:moveTo>
                      <a:pt x="0" y="0"/>
                    </a:move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9"/>
              <p:cNvSpPr/>
              <p:nvPr/>
            </p:nvSpPr>
            <p:spPr>
              <a:xfrm>
                <a:off x="7296217" y="1322266"/>
                <a:ext cx="933376" cy="2952252"/>
              </a:xfrm>
              <a:custGeom>
                <a:avLst/>
                <a:gdLst/>
                <a:ahLst/>
                <a:cxnLst/>
                <a:rect l="l" t="t" r="r" b="b"/>
                <a:pathLst>
                  <a:path w="8185" h="25889" extrusionOk="0">
                    <a:moveTo>
                      <a:pt x="24" y="0"/>
                    </a:moveTo>
                    <a:lnTo>
                      <a:pt x="0" y="47"/>
                    </a:lnTo>
                    <a:lnTo>
                      <a:pt x="0" y="25889"/>
                    </a:lnTo>
                    <a:lnTo>
                      <a:pt x="8185" y="25889"/>
                    </a:lnTo>
                    <a:lnTo>
                      <a:pt x="24"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85" name="Google Shape;3385;p39"/>
          <p:cNvSpPr/>
          <p:nvPr/>
        </p:nvSpPr>
        <p:spPr>
          <a:xfrm>
            <a:off x="8794882" y="1834923"/>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9"/>
          <p:cNvSpPr/>
          <p:nvPr/>
        </p:nvSpPr>
        <p:spPr>
          <a:xfrm>
            <a:off x="8399269" y="420450"/>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9"/>
          <p:cNvSpPr/>
          <p:nvPr/>
        </p:nvSpPr>
        <p:spPr>
          <a:xfrm>
            <a:off x="6655770" y="374057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9"/>
          <p:cNvSpPr/>
          <p:nvPr/>
        </p:nvSpPr>
        <p:spPr>
          <a:xfrm>
            <a:off x="434193" y="401490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9"/>
          <p:cNvSpPr/>
          <p:nvPr/>
        </p:nvSpPr>
        <p:spPr>
          <a:xfrm>
            <a:off x="6655771" y="1962702"/>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9"/>
          <p:cNvSpPr/>
          <p:nvPr/>
        </p:nvSpPr>
        <p:spPr>
          <a:xfrm>
            <a:off x="2197611" y="1337284"/>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3391" name="Google Shape;3391;p39"/>
          <p:cNvSpPr/>
          <p:nvPr/>
        </p:nvSpPr>
        <p:spPr>
          <a:xfrm>
            <a:off x="297034" y="683311"/>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9"/>
          <p:cNvSpPr/>
          <p:nvPr/>
        </p:nvSpPr>
        <p:spPr>
          <a:xfrm>
            <a:off x="211959" y="2109241"/>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394" name="Google Shape;3394;p39"/>
          <p:cNvGrpSpPr/>
          <p:nvPr/>
        </p:nvGrpSpPr>
        <p:grpSpPr>
          <a:xfrm>
            <a:off x="6619978" y="1114551"/>
            <a:ext cx="1294693" cy="2193168"/>
            <a:chOff x="5291050" y="1112207"/>
            <a:chExt cx="1294693" cy="2193168"/>
          </a:xfrm>
        </p:grpSpPr>
        <p:grpSp>
          <p:nvGrpSpPr>
            <p:cNvPr id="3395" name="Google Shape;3395;p39"/>
            <p:cNvGrpSpPr/>
            <p:nvPr/>
          </p:nvGrpSpPr>
          <p:grpSpPr>
            <a:xfrm>
              <a:off x="5764965" y="1112207"/>
              <a:ext cx="820778" cy="1336244"/>
              <a:chOff x="5764965" y="1112207"/>
              <a:chExt cx="820778" cy="1336244"/>
            </a:xfrm>
          </p:grpSpPr>
          <p:sp>
            <p:nvSpPr>
              <p:cNvPr id="3396" name="Google Shape;3396;p39"/>
              <p:cNvSpPr/>
              <p:nvPr/>
            </p:nvSpPr>
            <p:spPr>
              <a:xfrm>
                <a:off x="6102423" y="2043710"/>
                <a:ext cx="145333" cy="38380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9"/>
              <p:cNvSpPr/>
              <p:nvPr/>
            </p:nvSpPr>
            <p:spPr>
              <a:xfrm>
                <a:off x="6102423" y="2043710"/>
                <a:ext cx="145333"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8" name="Google Shape;3398;p39"/>
              <p:cNvGrpSpPr/>
              <p:nvPr/>
            </p:nvGrpSpPr>
            <p:grpSpPr>
              <a:xfrm>
                <a:off x="6080952" y="2022190"/>
                <a:ext cx="188276" cy="426261"/>
                <a:chOff x="2061837" y="2766171"/>
                <a:chExt cx="202099" cy="457558"/>
              </a:xfrm>
            </p:grpSpPr>
            <p:sp>
              <p:nvSpPr>
                <p:cNvPr id="3399" name="Google Shape;3399;p39"/>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0" name="Google Shape;3400;p39"/>
                <p:cNvGrpSpPr/>
                <p:nvPr/>
              </p:nvGrpSpPr>
              <p:grpSpPr>
                <a:xfrm>
                  <a:off x="2084885" y="2956722"/>
                  <a:ext cx="156004" cy="245740"/>
                  <a:chOff x="2084885" y="2956722"/>
                  <a:chExt cx="156004" cy="245740"/>
                </a:xfrm>
              </p:grpSpPr>
              <p:sp>
                <p:nvSpPr>
                  <p:cNvPr id="3401" name="Google Shape;3401;p39"/>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9"/>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9"/>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04" name="Google Shape;3404;p39"/>
              <p:cNvSpPr/>
              <p:nvPr/>
            </p:nvSpPr>
            <p:spPr>
              <a:xfrm>
                <a:off x="6102423" y="2119420"/>
                <a:ext cx="145333"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9"/>
              <p:cNvSpPr/>
              <p:nvPr/>
            </p:nvSpPr>
            <p:spPr>
              <a:xfrm>
                <a:off x="6174774" y="2156716"/>
                <a:ext cx="72983" cy="271385"/>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9"/>
              <p:cNvSpPr/>
              <p:nvPr/>
            </p:nvSpPr>
            <p:spPr>
              <a:xfrm>
                <a:off x="5803965" y="1150622"/>
                <a:ext cx="742780" cy="1006132"/>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9"/>
              <p:cNvSpPr/>
              <p:nvPr/>
            </p:nvSpPr>
            <p:spPr>
              <a:xfrm>
                <a:off x="5764965" y="1112207"/>
                <a:ext cx="820778" cy="106548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9"/>
              <p:cNvSpPr/>
              <p:nvPr/>
            </p:nvSpPr>
            <p:spPr>
              <a:xfrm>
                <a:off x="6174774" y="1150622"/>
                <a:ext cx="371974" cy="1006132"/>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39"/>
            <p:cNvSpPr/>
            <p:nvPr/>
          </p:nvSpPr>
          <p:spPr>
            <a:xfrm>
              <a:off x="5291050" y="2441600"/>
              <a:ext cx="978125" cy="863775"/>
            </a:xfrm>
            <a:custGeom>
              <a:avLst/>
              <a:gdLst/>
              <a:ahLst/>
              <a:cxnLst/>
              <a:rect l="l" t="t" r="r" b="b"/>
              <a:pathLst>
                <a:path w="39125" h="34551" extrusionOk="0">
                  <a:moveTo>
                    <a:pt x="32050" y="141"/>
                  </a:moveTo>
                  <a:lnTo>
                    <a:pt x="0" y="34551"/>
                  </a:lnTo>
                  <a:lnTo>
                    <a:pt x="18644" y="34551"/>
                  </a:lnTo>
                  <a:lnTo>
                    <a:pt x="39125" y="0"/>
                  </a:lnTo>
                  <a:close/>
                </a:path>
              </a:pathLst>
            </a:custGeom>
            <a:gradFill>
              <a:gsLst>
                <a:gs pos="0">
                  <a:srgbClr val="703030">
                    <a:alpha val="25882"/>
                    <a:alpha val="25840"/>
                  </a:srgbClr>
                </a:gs>
                <a:gs pos="100000">
                  <a:srgbClr val="703030">
                    <a:alpha val="0"/>
                    <a:alpha val="25840"/>
                  </a:srgbClr>
                </a:gs>
              </a:gsLst>
              <a:lin ang="5400700" scaled="0"/>
            </a:gradFill>
            <a:ln>
              <a:noFill/>
            </a:ln>
          </p:spPr>
          <p:txBody>
            <a:bodyPr/>
            <a:lstStyle/>
            <a:p>
              <a:endParaRPr lang="en-US"/>
            </a:p>
          </p:txBody>
        </p:sp>
      </p:grpSp>
      <p:grpSp>
        <p:nvGrpSpPr>
          <p:cNvPr id="3410" name="Google Shape;3410;p39"/>
          <p:cNvGrpSpPr/>
          <p:nvPr/>
        </p:nvGrpSpPr>
        <p:grpSpPr>
          <a:xfrm>
            <a:off x="8267" y="9"/>
            <a:ext cx="9126254" cy="199793"/>
            <a:chOff x="8267" y="9"/>
            <a:chExt cx="9126254" cy="199793"/>
          </a:xfrm>
        </p:grpSpPr>
        <p:sp>
          <p:nvSpPr>
            <p:cNvPr id="3411" name="Google Shape;3411;p3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6" name="Google Shape;3456;p39"/>
          <p:cNvGrpSpPr/>
          <p:nvPr/>
        </p:nvGrpSpPr>
        <p:grpSpPr>
          <a:xfrm>
            <a:off x="8267" y="4943709"/>
            <a:ext cx="9126254" cy="199793"/>
            <a:chOff x="8267" y="9"/>
            <a:chExt cx="9126254" cy="199793"/>
          </a:xfrm>
        </p:grpSpPr>
        <p:sp>
          <p:nvSpPr>
            <p:cNvPr id="3457" name="Google Shape;3457;p3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2" name="Picture 4">
            <a:extLst>
              <a:ext uri="{FF2B5EF4-FFF2-40B4-BE49-F238E27FC236}">
                <a16:creationId xmlns:a16="http://schemas.microsoft.com/office/drawing/2014/main" id="{F665BA4D-1C5C-DE6E-0E2A-74FE8A7BDA1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2233"/>
          <a:stretch>
            <a:fillRect/>
          </a:stretch>
        </p:blipFill>
        <p:spPr bwMode="auto">
          <a:xfrm>
            <a:off x="-185256" y="647527"/>
            <a:ext cx="6768936" cy="417457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Forest Fire Prevention by Slidesgo">
  <a:themeElements>
    <a:clrScheme name="Simple Light">
      <a:dk1>
        <a:srgbClr val="703030"/>
      </a:dk1>
      <a:lt1>
        <a:srgbClr val="FFFFFF"/>
      </a:lt1>
      <a:dk2>
        <a:srgbClr val="C7B773"/>
      </a:dk2>
      <a:lt2>
        <a:srgbClr val="D96C0F"/>
      </a:lt2>
      <a:accent1>
        <a:srgbClr val="B57E30"/>
      </a:accent1>
      <a:accent2>
        <a:srgbClr val="FF6138"/>
      </a:accent2>
      <a:accent3>
        <a:srgbClr val="00A388"/>
      </a:accent3>
      <a:accent4>
        <a:srgbClr val="52D0DD"/>
      </a:accent4>
      <a:accent5>
        <a:srgbClr val="FFFBC3"/>
      </a:accent5>
      <a:accent6>
        <a:srgbClr val="FFD34E"/>
      </a:accent6>
      <a:hlink>
        <a:srgbClr val="70303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613</TotalTime>
  <Words>1310</Words>
  <Application>Microsoft Office PowerPoint</Application>
  <PresentationFormat>On-screen Show (16:9)</PresentationFormat>
  <Paragraphs>206</Paragraphs>
  <Slides>14</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Fjalla One</vt:lpstr>
      <vt:lpstr>Karla</vt:lpstr>
      <vt:lpstr>Arial</vt:lpstr>
      <vt:lpstr>Roboto Condensed Light</vt:lpstr>
      <vt:lpstr>Times New Roman</vt:lpstr>
      <vt:lpstr>Nunito Light</vt:lpstr>
      <vt:lpstr>Aptos Narrow</vt:lpstr>
      <vt:lpstr>Forest Fire Prevention by Slidesgo</vt:lpstr>
      <vt:lpstr>AfriBot Fire  Patrol</vt:lpstr>
      <vt:lpstr>Problem Statement</vt:lpstr>
      <vt:lpstr>Problem Statement: Case Studies </vt:lpstr>
      <vt:lpstr>Proposed Solution Overview</vt:lpstr>
      <vt:lpstr>Different IOT sensors and devices will be integrated to monitor and process different signals and data. Sensors like Temperature, gas and flame are used to monitor different fire variables that will provide signals and data to analyze the current environmental condition.  </vt:lpstr>
      <vt:lpstr>PowerPoint Presentation</vt:lpstr>
      <vt:lpstr>ROADMAP</vt:lpstr>
      <vt:lpstr>Data and Technology Utilisation</vt:lpstr>
      <vt:lpstr>Data and Technology Utilisation</vt:lpstr>
      <vt:lpstr>Feasiblity and Expected Impact </vt:lpstr>
      <vt:lpstr>Final Submission Alignment</vt:lpstr>
      <vt:lpstr>Conclusion</vt:lpstr>
      <vt:lpstr>Bill Of Material</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Moaz</dc:creator>
  <cp:lastModifiedBy>ahmed221218</cp:lastModifiedBy>
  <cp:revision>26</cp:revision>
  <dcterms:modified xsi:type="dcterms:W3CDTF">2025-05-16T18:42:10Z</dcterms:modified>
</cp:coreProperties>
</file>